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tags/tag2.xml" ContentType="application/vnd.openxmlformats-officedocument.presentationml.tags+xml"/>
  <Override PartName="/ppt/tags/tag3.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60" r:id="rId4"/>
  </p:sldMasterIdLst>
  <p:notesMasterIdLst>
    <p:notesMasterId r:id="rId10"/>
  </p:notesMasterIdLst>
  <p:handoutMasterIdLst>
    <p:handoutMasterId r:id="rId11"/>
  </p:handoutMasterIdLst>
  <p:sldIdLst>
    <p:sldId id="282" r:id="rId5"/>
    <p:sldId id="325" r:id="rId6"/>
    <p:sldId id="315" r:id="rId7"/>
    <p:sldId id="332" r:id="rId8"/>
    <p:sldId id="340" r:id="rId9"/>
  </p:sldIdLst>
  <p:sldSz cx="12192000" cy="6858000"/>
  <p:notesSz cx="6858000" cy="9144000"/>
  <p:defaultTextStyle>
    <a:defPPr rtl="0">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455F51"/>
    <a:srgbClr val="1F497D"/>
    <a:srgbClr val="EFEDE3"/>
  </p:clrMru>
  <p:extLst>
    <p:ext uri="{E76CE94A-603C-4142-B9EB-6D1370010A27}">
      <p14:discardImageEditData xmlns="" xmlns:p14="http://schemas.microsoft.com/office/powerpoint/2010/main" val="0"/>
    </p:ext>
    <p:ext uri="{D31A062A-798A-4329-ABDD-BBA856620510}">
      <p14:defaultImageDpi xmlns="" xmlns:p14="http://schemas.microsoft.com/office/powerpoint/2010/main" val="96"/>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306799F8-075E-4A3A-A7F6-7FBC6576F1A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48" autoAdjust="0"/>
    <p:restoredTop sz="93595" autoAdjust="0"/>
  </p:normalViewPr>
  <p:slideViewPr>
    <p:cSldViewPr snapToGrid="0">
      <p:cViewPr varScale="1">
        <p:scale>
          <a:sx n="60" d="100"/>
          <a:sy n="60" d="100"/>
        </p:scale>
        <p:origin x="-700" y="-7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77" d="100"/>
          <a:sy n="77" d="100"/>
        </p:scale>
        <p:origin x="3660" y="96"/>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 xmlns:a16="http://schemas.microsoft.com/office/drawing/2014/main" id="{3E47F476-161E-4A04-A0FB-965A0EEB438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e-DE" dirty="0"/>
          </a:p>
        </p:txBody>
      </p:sp>
      <p:sp>
        <p:nvSpPr>
          <p:cNvPr id="3" name="Datumsplatzhalter 2">
            <a:extLst>
              <a:ext uri="{FF2B5EF4-FFF2-40B4-BE49-F238E27FC236}">
                <a16:creationId xmlns="" xmlns:a16="http://schemas.microsoft.com/office/drawing/2014/main" id="{832E49AB-875B-42C8-941C-0DE0DBD2D3F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4060FCDE-4375-4013-B962-5B328E8B756F}" type="datetime1">
              <a:rPr lang="de-DE" smtClean="0"/>
              <a:pPr rtl="0"/>
              <a:t>14.01.2026</a:t>
            </a:fld>
            <a:endParaRPr lang="de-DE" dirty="0"/>
          </a:p>
        </p:txBody>
      </p:sp>
      <p:sp>
        <p:nvSpPr>
          <p:cNvPr id="4" name="Fußzeilenplatzhalter 3">
            <a:extLst>
              <a:ext uri="{FF2B5EF4-FFF2-40B4-BE49-F238E27FC236}">
                <a16:creationId xmlns="" xmlns:a16="http://schemas.microsoft.com/office/drawing/2014/main" id="{23EFBA4A-EC84-4A1C-951D-F76333FEEC6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e-DE" dirty="0"/>
          </a:p>
        </p:txBody>
      </p:sp>
      <p:sp>
        <p:nvSpPr>
          <p:cNvPr id="5" name="Foliennummernplatzhalter 4">
            <a:extLst>
              <a:ext uri="{FF2B5EF4-FFF2-40B4-BE49-F238E27FC236}">
                <a16:creationId xmlns="" xmlns:a16="http://schemas.microsoft.com/office/drawing/2014/main" id="{60085306-E124-4DA3-9455-10E28A78FE3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5FAA0D8-202C-4D3D-887A-429ECB6FFB65}" type="slidenum">
              <a:rPr lang="de-DE" smtClean="0"/>
              <a:pPr rtl="0"/>
              <a:t>‹Nr.›</a:t>
            </a:fld>
            <a:endParaRPr lang="de-DE" dirty="0"/>
          </a:p>
        </p:txBody>
      </p:sp>
    </p:spTree>
    <p:extLst>
      <p:ext uri="{BB962C8B-B14F-4D97-AF65-F5344CB8AC3E}">
        <p14:creationId xmlns="" xmlns:p14="http://schemas.microsoft.com/office/powerpoint/2010/main" val="2233406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e-DE" noProof="0"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687606-BB58-41CC-8CC0-7AF0F0FA23AB}" type="datetime1">
              <a:rPr lang="de-DE" smtClean="0"/>
              <a:pPr/>
              <a:t>14.01.2026</a:t>
            </a:fld>
            <a:endParaRPr lang="de-DE" dirty="0"/>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de-DE" noProof="0"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de-DE" noProof="0" dirty="0"/>
              <a:t>Textmasterformate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e-DE" noProof="0"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014E932-560F-4669-93FB-097F2F5C1185}" type="slidenum">
              <a:rPr lang="de-DE" noProof="0" smtClean="0"/>
              <a:pPr rtl="0"/>
              <a:t>‹Nr.›</a:t>
            </a:fld>
            <a:endParaRPr lang="de-DE" noProof="0" dirty="0"/>
          </a:p>
        </p:txBody>
      </p:sp>
    </p:spTree>
    <p:extLst>
      <p:ext uri="{BB962C8B-B14F-4D97-AF65-F5344CB8AC3E}">
        <p14:creationId xmlns="" xmlns:p14="http://schemas.microsoft.com/office/powerpoint/2010/main" val="4198645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i="0" u="none" strike="noStrike" kern="1200" dirty="0">
                <a:solidFill>
                  <a:schemeClr val="tx1"/>
                </a:solidFill>
                <a:effectLst/>
                <a:latin typeface="+mn-lt"/>
                <a:ea typeface="+mn-ea"/>
                <a:cs typeface="+mn-cs"/>
              </a:rPr>
              <a:t>In diesem Video erzähle ich dir vom Buch Hüter in Ausbildung - Eine Episode endet. Eine neue beginnt. - von Martina </a:t>
            </a:r>
            <a:r>
              <a:rPr lang="de-DE" sz="1200" b="0" i="0" u="none" strike="noStrike" kern="1200" dirty="0" err="1">
                <a:solidFill>
                  <a:schemeClr val="tx1"/>
                </a:solidFill>
                <a:effectLst/>
                <a:latin typeface="+mn-lt"/>
                <a:ea typeface="+mn-ea"/>
                <a:cs typeface="+mn-cs"/>
              </a:rPr>
              <a:t>Zöchinger</a:t>
            </a:r>
            <a:r>
              <a:rPr lang="de-DE" sz="1200" b="0" i="0" u="none" strike="noStrike" kern="1200" dirty="0">
                <a:solidFill>
                  <a:schemeClr val="tx1"/>
                </a:solidFill>
                <a:effectLst/>
                <a:latin typeface="+mn-lt"/>
                <a:ea typeface="+mn-ea"/>
                <a:cs typeface="+mn-cs"/>
              </a:rPr>
              <a:t>. Du erfährst von mir die wichtigsten Informationen, ohne dass ich zu viel verrate oder </a:t>
            </a:r>
            <a:r>
              <a:rPr lang="de-DE" sz="1200" b="0" i="0" u="none" strike="noStrike" kern="1200" dirty="0" err="1">
                <a:solidFill>
                  <a:schemeClr val="tx1"/>
                </a:solidFill>
                <a:effectLst/>
                <a:latin typeface="+mn-lt"/>
                <a:ea typeface="+mn-ea"/>
                <a:cs typeface="+mn-cs"/>
              </a:rPr>
              <a:t>spoiler</a:t>
            </a:r>
            <a:r>
              <a:rPr lang="de-DE" sz="1200" b="0" i="0" u="none" strike="noStrike" kern="1200" dirty="0">
                <a:solidFill>
                  <a:schemeClr val="tx1"/>
                </a:solidFill>
                <a:effectLst/>
                <a:latin typeface="+mn-lt"/>
                <a:ea typeface="+mn-ea"/>
                <a:cs typeface="+mn-cs"/>
              </a:rPr>
              <a:t>.</a:t>
            </a:r>
            <a:r>
              <a:rPr lang="de-DE" dirty="0">
                <a:effectLst/>
              </a:rPr>
              <a:t> </a:t>
            </a:r>
            <a:endParaRPr lang="de-AT" dirty="0"/>
          </a:p>
        </p:txBody>
      </p:sp>
      <p:sp>
        <p:nvSpPr>
          <p:cNvPr id="4" name="Foliennummernplatzhalter 3"/>
          <p:cNvSpPr>
            <a:spLocks noGrp="1"/>
          </p:cNvSpPr>
          <p:nvPr>
            <p:ph type="sldNum" sz="quarter" idx="10"/>
          </p:nvPr>
        </p:nvSpPr>
        <p:spPr/>
        <p:txBody>
          <a:bodyPr/>
          <a:lstStyle/>
          <a:p>
            <a:pPr rtl="0"/>
            <a:fld id="{6014E932-560F-4669-93FB-097F2F5C1185}" type="slidenum">
              <a:rPr lang="de-DE" noProof="0" smtClean="0"/>
              <a:pPr rtl="0"/>
              <a:t>1</a:t>
            </a:fld>
            <a:endParaRPr lang="de-DE" noProof="0" dirty="0"/>
          </a:p>
        </p:txBody>
      </p:sp>
    </p:spTree>
    <p:extLst>
      <p:ext uri="{BB962C8B-B14F-4D97-AF65-F5344CB8AC3E}">
        <p14:creationId xmlns="" xmlns:p14="http://schemas.microsoft.com/office/powerpoint/2010/main" val="372782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i="0" u="none" strike="noStrike" kern="1200" dirty="0">
                <a:solidFill>
                  <a:schemeClr val="tx1"/>
                </a:solidFill>
                <a:effectLst/>
                <a:latin typeface="+mn-lt"/>
                <a:ea typeface="+mn-ea"/>
                <a:cs typeface="+mn-cs"/>
              </a:rPr>
              <a:t>Das Buch wurde von Martina </a:t>
            </a:r>
            <a:r>
              <a:rPr lang="de-DE" sz="1200" b="0" i="0" u="none" strike="noStrike" kern="1200" dirty="0" err="1">
                <a:solidFill>
                  <a:schemeClr val="tx1"/>
                </a:solidFill>
                <a:effectLst/>
                <a:latin typeface="+mn-lt"/>
                <a:ea typeface="+mn-ea"/>
                <a:cs typeface="+mn-cs"/>
              </a:rPr>
              <a:t>Zöchinger</a:t>
            </a:r>
            <a:r>
              <a:rPr lang="de-DE" sz="1200" b="0" i="0" u="none" strike="noStrike" kern="1200" dirty="0">
                <a:solidFill>
                  <a:schemeClr val="tx1"/>
                </a:solidFill>
                <a:effectLst/>
                <a:latin typeface="+mn-lt"/>
                <a:ea typeface="+mn-ea"/>
                <a:cs typeface="+mn-cs"/>
              </a:rPr>
              <a:t> geschrieben und erschien 2025. </a:t>
            </a:r>
            <a:r>
              <a:rPr lang="de-DE" sz="1200" b="0" i="0" u="none" strike="noStrike" kern="1200" dirty="0" smtClean="0">
                <a:solidFill>
                  <a:schemeClr val="tx1"/>
                </a:solidFill>
                <a:effectLst/>
                <a:latin typeface="+mn-lt"/>
                <a:ea typeface="+mn-ea"/>
                <a:cs typeface="+mn-cs"/>
              </a:rPr>
              <a:t>Martina </a:t>
            </a:r>
            <a:r>
              <a:rPr lang="de-DE" sz="1200" b="0" i="0" u="none" strike="noStrike" kern="1200" dirty="0" err="1" smtClean="0">
                <a:solidFill>
                  <a:schemeClr val="tx1"/>
                </a:solidFill>
                <a:effectLst/>
                <a:latin typeface="+mn-lt"/>
                <a:ea typeface="+mn-ea"/>
                <a:cs typeface="+mn-cs"/>
              </a:rPr>
              <a:t>Zöchinger</a:t>
            </a:r>
            <a:r>
              <a:rPr lang="de-DE" sz="1200" b="0" i="0" u="none" strike="noStrike" kern="1200" baseline="0" dirty="0" smtClean="0">
                <a:solidFill>
                  <a:schemeClr val="tx1"/>
                </a:solidFill>
                <a:effectLst/>
                <a:latin typeface="+mn-lt"/>
                <a:ea typeface="+mn-ea"/>
                <a:cs typeface="+mn-cs"/>
              </a:rPr>
              <a:t> hat den Roman als </a:t>
            </a:r>
            <a:r>
              <a:rPr lang="de-DE" sz="1200" b="0" i="0" u="none" strike="noStrike" kern="1200" baseline="0" dirty="0" err="1" smtClean="0">
                <a:solidFill>
                  <a:schemeClr val="tx1"/>
                </a:solidFill>
                <a:effectLst/>
                <a:latin typeface="+mn-lt"/>
                <a:ea typeface="+mn-ea"/>
                <a:cs typeface="+mn-cs"/>
              </a:rPr>
              <a:t>Selfpublisher</a:t>
            </a:r>
            <a:r>
              <a:rPr lang="de-DE" sz="1200" b="0" i="0" u="none" strike="noStrike" kern="1200" baseline="0" dirty="0" smtClean="0">
                <a:solidFill>
                  <a:schemeClr val="tx1"/>
                </a:solidFill>
                <a:effectLst/>
                <a:latin typeface="+mn-lt"/>
                <a:ea typeface="+mn-ea"/>
                <a:cs typeface="+mn-cs"/>
              </a:rPr>
              <a:t> veröffentlicht </a:t>
            </a:r>
            <a:r>
              <a:rPr lang="de-DE" sz="1200" b="0" i="0" u="none" strike="noStrike" kern="1200" dirty="0" smtClean="0">
                <a:solidFill>
                  <a:schemeClr val="tx1"/>
                </a:solidFill>
                <a:effectLst/>
                <a:latin typeface="+mn-lt"/>
                <a:ea typeface="+mn-ea"/>
                <a:cs typeface="+mn-cs"/>
              </a:rPr>
              <a:t>und es gehört </a:t>
            </a:r>
            <a:r>
              <a:rPr lang="de-DE" sz="1200" b="0" i="0" u="none" strike="noStrike" kern="1200" dirty="0">
                <a:solidFill>
                  <a:schemeClr val="tx1"/>
                </a:solidFill>
                <a:effectLst/>
                <a:latin typeface="+mn-lt"/>
                <a:ea typeface="+mn-ea"/>
                <a:cs typeface="+mn-cs"/>
              </a:rPr>
              <a:t>zum Genre </a:t>
            </a:r>
            <a:r>
              <a:rPr lang="de-DE" sz="1200" b="0" i="0" u="none" strike="noStrike" kern="1200" dirty="0" smtClean="0">
                <a:solidFill>
                  <a:schemeClr val="tx1"/>
                </a:solidFill>
                <a:effectLst/>
                <a:latin typeface="+mn-lt"/>
                <a:ea typeface="+mn-ea"/>
                <a:cs typeface="+mn-cs"/>
              </a:rPr>
              <a:t>Fantasy. </a:t>
            </a:r>
            <a:r>
              <a:rPr lang="de-DE" sz="1200" b="0" i="0" u="none" strike="noStrike" kern="1200" dirty="0">
                <a:solidFill>
                  <a:schemeClr val="tx1"/>
                </a:solidFill>
                <a:effectLst/>
                <a:latin typeface="+mn-lt"/>
                <a:ea typeface="+mn-ea"/>
                <a:cs typeface="+mn-cs"/>
              </a:rPr>
              <a:t>Das Buch</a:t>
            </a:r>
            <a:r>
              <a:rPr lang="de-DE" sz="1200" b="0" i="0" u="none" strike="noStrike" kern="1200" baseline="0" dirty="0">
                <a:solidFill>
                  <a:schemeClr val="tx1"/>
                </a:solidFill>
                <a:effectLst/>
                <a:latin typeface="+mn-lt"/>
                <a:ea typeface="+mn-ea"/>
                <a:cs typeface="+mn-cs"/>
              </a:rPr>
              <a:t> ist schön illustriert und verschiedene Zeichnungen stellen einzelne Szenen dar</a:t>
            </a:r>
            <a:r>
              <a:rPr lang="de-DE" sz="1200" b="0" i="0" u="none" strike="noStrike" kern="1200" dirty="0">
                <a:solidFill>
                  <a:schemeClr val="tx1"/>
                </a:solidFill>
                <a:effectLst/>
                <a:latin typeface="+mn-lt"/>
                <a:ea typeface="+mn-ea"/>
                <a:cs typeface="+mn-cs"/>
              </a:rPr>
              <a:t>. Die Entstehungsgeschichte des Buches ist spannend: Die Autorin schrieb es in tiefer Trauer nach dem Tod ihres Vaters,</a:t>
            </a:r>
            <a:r>
              <a:rPr lang="de-DE" sz="1200" b="0" i="0" u="none" strike="noStrike" kern="1200" baseline="0" dirty="0">
                <a:solidFill>
                  <a:schemeClr val="tx1"/>
                </a:solidFill>
                <a:effectLst/>
                <a:latin typeface="+mn-lt"/>
                <a:ea typeface="+mn-ea"/>
                <a:cs typeface="+mn-cs"/>
              </a:rPr>
              <a:t> um den Verlust zu verarbeiten. Sie schreibt über das Leben nach dem Tod und machte ihren Vater zum Helden der Geschichte. </a:t>
            </a:r>
            <a:endParaRPr lang="de-DE" dirty="0"/>
          </a:p>
        </p:txBody>
      </p:sp>
      <p:sp>
        <p:nvSpPr>
          <p:cNvPr id="4" name="Foliennummernplatzhalter 3"/>
          <p:cNvSpPr>
            <a:spLocks noGrp="1"/>
          </p:cNvSpPr>
          <p:nvPr>
            <p:ph type="sldNum" sz="quarter" idx="10"/>
          </p:nvPr>
        </p:nvSpPr>
        <p:spPr/>
        <p:txBody>
          <a:bodyPr/>
          <a:lstStyle/>
          <a:p>
            <a:pPr rtl="0"/>
            <a:fld id="{6014E932-560F-4669-93FB-097F2F5C1185}" type="slidenum">
              <a:rPr lang="de-DE" noProof="0" smtClean="0"/>
              <a:pPr rtl="0"/>
              <a:t>2</a:t>
            </a:fld>
            <a:endParaRPr lang="de-DE" noProof="0" dirty="0"/>
          </a:p>
        </p:txBody>
      </p:sp>
    </p:spTree>
    <p:extLst>
      <p:ext uri="{BB962C8B-B14F-4D97-AF65-F5344CB8AC3E}">
        <p14:creationId xmlns="" xmlns:p14="http://schemas.microsoft.com/office/powerpoint/2010/main" val="8914436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just" defTabSz="914400" rtl="0" eaLnBrk="1" fontAlgn="auto" latinLnBrk="0" hangingPunct="1">
              <a:lnSpc>
                <a:spcPct val="115000"/>
              </a:lnSpc>
              <a:spcBef>
                <a:spcPts val="0"/>
              </a:spcBef>
              <a:spcAft>
                <a:spcPts val="400"/>
              </a:spcAft>
              <a:buClrTx/>
              <a:buSzTx/>
              <a:buFontTx/>
              <a:buNone/>
              <a:tabLst/>
              <a:defRPr/>
            </a:pPr>
            <a:r>
              <a:rPr lang="de-DE" sz="1200" b="0" i="0" u="none" strike="noStrike" kern="1200" dirty="0">
                <a:solidFill>
                  <a:schemeClr val="tx1"/>
                </a:solidFill>
                <a:effectLst/>
                <a:latin typeface="+mn-lt"/>
                <a:ea typeface="+mn-ea"/>
                <a:cs typeface="+mn-cs"/>
              </a:rPr>
              <a:t>Die Handlung dreht sich um eine Hauptfigur, die sich nach</a:t>
            </a:r>
            <a:r>
              <a:rPr lang="de-DE" sz="1200" b="0" i="0" u="none" strike="noStrike" kern="1200" baseline="0" dirty="0">
                <a:solidFill>
                  <a:schemeClr val="tx1"/>
                </a:solidFill>
                <a:effectLst/>
                <a:latin typeface="+mn-lt"/>
                <a:ea typeface="+mn-ea"/>
                <a:cs typeface="+mn-cs"/>
              </a:rPr>
              <a:t> dem Tod in einer neuen Existenz wieder</a:t>
            </a:r>
            <a:r>
              <a:rPr lang="de-DE" sz="1200" b="0" i="0" u="none" strike="noStrike" kern="1200" dirty="0">
                <a:solidFill>
                  <a:schemeClr val="tx1"/>
                </a:solidFill>
                <a:effectLst/>
                <a:latin typeface="+mn-lt"/>
                <a:ea typeface="+mn-ea"/>
                <a:cs typeface="+mn-cs"/>
              </a:rPr>
              <a:t>findet, nachdem er gestorben ist. In dieser Geschichte mischen sich Realität, Erinnerung</a:t>
            </a:r>
            <a:r>
              <a:rPr lang="de-DE" sz="1200" b="0" i="0" u="none" strike="noStrike" kern="1200" baseline="0" dirty="0">
                <a:solidFill>
                  <a:schemeClr val="tx1"/>
                </a:solidFill>
                <a:effectLst/>
                <a:latin typeface="+mn-lt"/>
                <a:ea typeface="+mn-ea"/>
                <a:cs typeface="+mn-cs"/>
              </a:rPr>
              <a:t> und Magie</a:t>
            </a:r>
            <a:r>
              <a:rPr lang="de-DE" sz="1200" b="0" i="0" u="none" strike="noStrike" kern="1200" dirty="0">
                <a:solidFill>
                  <a:schemeClr val="tx1"/>
                </a:solidFill>
                <a:effectLst/>
                <a:latin typeface="+mn-lt"/>
                <a:ea typeface="+mn-ea"/>
                <a:cs typeface="+mn-cs"/>
              </a:rPr>
              <a:t>. Die Erzählung behandelt, wie man mit Trauer umgeht, wie sich Bewusstsein und Erkenntnis des Lebens öffnen, wenn eine</a:t>
            </a:r>
            <a:r>
              <a:rPr lang="de-DE" sz="1200" b="0" i="0" u="none" strike="noStrike" kern="1200" baseline="0" dirty="0">
                <a:solidFill>
                  <a:schemeClr val="tx1"/>
                </a:solidFill>
                <a:effectLst/>
                <a:latin typeface="+mn-lt"/>
                <a:ea typeface="+mn-ea"/>
                <a:cs typeface="+mn-cs"/>
              </a:rPr>
              <a:t> Episode </a:t>
            </a:r>
            <a:r>
              <a:rPr lang="de-DE" sz="1200" b="0" i="0" u="none" strike="noStrike" kern="1200" dirty="0">
                <a:solidFill>
                  <a:schemeClr val="tx1"/>
                </a:solidFill>
                <a:effectLst/>
                <a:latin typeface="+mn-lt"/>
                <a:ea typeface="+mn-ea"/>
                <a:cs typeface="+mn-cs"/>
              </a:rPr>
              <a:t>endet und etwas Neues beginnt. </a:t>
            </a:r>
            <a:endParaRPr lang="de-DE" sz="1200" dirty="0"/>
          </a:p>
        </p:txBody>
      </p:sp>
      <p:sp>
        <p:nvSpPr>
          <p:cNvPr id="4" name="Foliennummernplatzhalter 3"/>
          <p:cNvSpPr>
            <a:spLocks noGrp="1"/>
          </p:cNvSpPr>
          <p:nvPr>
            <p:ph type="sldNum" sz="quarter" idx="10"/>
          </p:nvPr>
        </p:nvSpPr>
        <p:spPr/>
        <p:txBody>
          <a:bodyPr/>
          <a:lstStyle/>
          <a:p>
            <a:pPr rtl="0"/>
            <a:fld id="{6014E932-560F-4669-93FB-097F2F5C1185}" type="slidenum">
              <a:rPr lang="de-DE" noProof="0" smtClean="0"/>
              <a:pPr rtl="0"/>
              <a:t>3</a:t>
            </a:fld>
            <a:endParaRPr lang="de-DE" noProof="0" dirty="0"/>
          </a:p>
        </p:txBody>
      </p:sp>
    </p:spTree>
    <p:extLst>
      <p:ext uri="{BB962C8B-B14F-4D97-AF65-F5344CB8AC3E}">
        <p14:creationId xmlns="" xmlns:p14="http://schemas.microsoft.com/office/powerpoint/2010/main" val="6436247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i="0" u="none" strike="noStrike" kern="1200" dirty="0">
                <a:solidFill>
                  <a:schemeClr val="tx1"/>
                </a:solidFill>
                <a:effectLst/>
                <a:latin typeface="+mn-lt"/>
                <a:ea typeface="+mn-ea"/>
                <a:cs typeface="+mn-cs"/>
              </a:rPr>
              <a:t>Martina </a:t>
            </a:r>
            <a:r>
              <a:rPr lang="de-DE" sz="1200" b="0" i="0" u="none" strike="noStrike" kern="1200" dirty="0" err="1">
                <a:solidFill>
                  <a:schemeClr val="tx1"/>
                </a:solidFill>
                <a:effectLst/>
                <a:latin typeface="+mn-lt"/>
                <a:ea typeface="+mn-ea"/>
                <a:cs typeface="+mn-cs"/>
              </a:rPr>
              <a:t>Zöchinger</a:t>
            </a:r>
            <a:r>
              <a:rPr lang="de-DE" sz="1200" b="0" i="0" u="none" strike="noStrike" kern="1200" dirty="0">
                <a:solidFill>
                  <a:schemeClr val="tx1"/>
                </a:solidFill>
                <a:effectLst/>
                <a:latin typeface="+mn-lt"/>
                <a:ea typeface="+mn-ea"/>
                <a:cs typeface="+mn-cs"/>
              </a:rPr>
              <a:t> ist eine österreichische Autorin, Medienfachfrau und Mentaltrainerin. Sie ist Mutter und hat sich schon früh mit Themen wie Bewusstsein, Leben und Spiritualität beschäftigt – sowohl beruflich als auch persönlich. Mit Hüter in Ausbildung legt sie ein Werk vor, das stark mit ihrem Leben und ihren Erfahrungen verbunden ist. </a:t>
            </a:r>
            <a:endParaRPr lang="de-DE" dirty="0"/>
          </a:p>
        </p:txBody>
      </p:sp>
      <p:sp>
        <p:nvSpPr>
          <p:cNvPr id="4" name="Foliennummernplatzhalter 3"/>
          <p:cNvSpPr>
            <a:spLocks noGrp="1"/>
          </p:cNvSpPr>
          <p:nvPr>
            <p:ph type="sldNum" sz="quarter" idx="5"/>
          </p:nvPr>
        </p:nvSpPr>
        <p:spPr/>
        <p:txBody>
          <a:bodyPr/>
          <a:lstStyle/>
          <a:p>
            <a:pPr rtl="0"/>
            <a:fld id="{6014E932-560F-4669-93FB-097F2F5C1185}" type="slidenum">
              <a:rPr lang="de-DE" noProof="0" smtClean="0"/>
              <a:pPr rtl="0"/>
              <a:t>4</a:t>
            </a:fld>
            <a:endParaRPr lang="de-DE" noProof="0" dirty="0"/>
          </a:p>
        </p:txBody>
      </p:sp>
    </p:spTree>
    <p:extLst>
      <p:ext uri="{BB962C8B-B14F-4D97-AF65-F5344CB8AC3E}">
        <p14:creationId xmlns="" xmlns:p14="http://schemas.microsoft.com/office/powerpoint/2010/main" val="1937652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76B52ECF-956C-98BB-088F-82B84A21D908}"/>
            </a:ext>
          </a:extLst>
        </p:cNvPr>
        <p:cNvGrpSpPr/>
        <p:nvPr/>
      </p:nvGrpSpPr>
      <p:grpSpPr>
        <a:xfrm>
          <a:off x="0" y="0"/>
          <a:ext cx="0" cy="0"/>
          <a:chOff x="0" y="0"/>
          <a:chExt cx="0" cy="0"/>
        </a:xfrm>
      </p:grpSpPr>
      <p:sp>
        <p:nvSpPr>
          <p:cNvPr id="2" name="Folienbildplatzhalter 1">
            <a:extLst>
              <a:ext uri="{FF2B5EF4-FFF2-40B4-BE49-F238E27FC236}">
                <a16:creationId xmlns="" xmlns:a16="http://schemas.microsoft.com/office/drawing/2014/main" id="{75BB5EAB-C86B-D236-EC53-E99AD41C894D}"/>
              </a:ext>
            </a:extLst>
          </p:cNvPr>
          <p:cNvSpPr>
            <a:spLocks noGrp="1" noRot="1" noChangeAspect="1"/>
          </p:cNvSpPr>
          <p:nvPr>
            <p:ph type="sldImg"/>
          </p:nvPr>
        </p:nvSpPr>
        <p:spPr/>
      </p:sp>
      <p:sp>
        <p:nvSpPr>
          <p:cNvPr id="3" name="Notizenplatzhalter 2">
            <a:extLst>
              <a:ext uri="{FF2B5EF4-FFF2-40B4-BE49-F238E27FC236}">
                <a16:creationId xmlns="" xmlns:a16="http://schemas.microsoft.com/office/drawing/2014/main" id="{D5E47DC0-988C-848B-7F03-0A36F2440B7B}"/>
              </a:ext>
            </a:extLst>
          </p:cNvPr>
          <p:cNvSpPr>
            <a:spLocks noGrp="1"/>
          </p:cNvSpPr>
          <p:nvPr>
            <p:ph type="body" idx="1"/>
          </p:nvPr>
        </p:nvSpPr>
        <p:spPr/>
        <p:txBody>
          <a:bodyPr/>
          <a:lstStyle/>
          <a:p>
            <a:r>
              <a:rPr lang="de-DE" sz="1200" b="0" i="0" u="none" strike="noStrike" kern="1200" dirty="0">
                <a:solidFill>
                  <a:schemeClr val="tx1"/>
                </a:solidFill>
                <a:effectLst/>
                <a:latin typeface="+mn-lt"/>
                <a:ea typeface="+mn-ea"/>
                <a:cs typeface="+mn-cs"/>
              </a:rPr>
              <a:t>Ich empfehle dir dieses Buch, weil es nicht nur Trost spendet, sondern auch Mut macht, nach Verlust und Schmerz eine neue Perspektive zu finden. Es verbindet magische Elemente mit sehr menschlichen Themen – ideal, wenn du Geschichten magst, die emotional berühren und zum Nachdenken anregen.</a:t>
            </a:r>
            <a:r>
              <a:rPr lang="de-DE" dirty="0">
                <a:effectLst/>
              </a:rPr>
              <a:t> </a:t>
            </a:r>
            <a:endParaRPr lang="de-DE" dirty="0"/>
          </a:p>
        </p:txBody>
      </p:sp>
      <p:sp>
        <p:nvSpPr>
          <p:cNvPr id="4" name="Foliennummernplatzhalter 3">
            <a:extLst>
              <a:ext uri="{FF2B5EF4-FFF2-40B4-BE49-F238E27FC236}">
                <a16:creationId xmlns="" xmlns:a16="http://schemas.microsoft.com/office/drawing/2014/main" id="{163F8EBB-EE5F-1232-0FD0-FD86C8C0FF3A}"/>
              </a:ext>
            </a:extLst>
          </p:cNvPr>
          <p:cNvSpPr>
            <a:spLocks noGrp="1"/>
          </p:cNvSpPr>
          <p:nvPr>
            <p:ph type="sldNum" sz="quarter" idx="5"/>
          </p:nvPr>
        </p:nvSpPr>
        <p:spPr/>
        <p:txBody>
          <a:bodyPr/>
          <a:lstStyle/>
          <a:p>
            <a:fld id="{FB262A67-C153-468D-A708-C7EEA03768CA}" type="slidenum">
              <a:rPr lang="de-DE" smtClean="0"/>
              <a:pPr/>
              <a:t>5</a:t>
            </a:fld>
            <a:endParaRPr lang="de-DE"/>
          </a:p>
        </p:txBody>
      </p:sp>
    </p:spTree>
    <p:extLst>
      <p:ext uri="{BB962C8B-B14F-4D97-AF65-F5344CB8AC3E}">
        <p14:creationId xmlns="" xmlns:p14="http://schemas.microsoft.com/office/powerpoint/2010/main" val="13309359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1915128" y="1397977"/>
            <a:ext cx="8361229" cy="3007447"/>
          </a:xfrm>
        </p:spPr>
        <p:txBody>
          <a:bodyPr rtlCol="0" anchor="ctr" anchorCtr="0">
            <a:noAutofit/>
          </a:bodyPr>
          <a:lstStyle>
            <a:lvl1pPr algn="ctr">
              <a:defRPr sz="6600" cap="none" baseline="0">
                <a:solidFill>
                  <a:schemeClr val="tx2"/>
                </a:solidFill>
              </a:defRPr>
            </a:lvl1pPr>
          </a:lstStyle>
          <a:p>
            <a:pPr rtl="0"/>
            <a:r>
              <a:rPr lang="de-DE" noProof="0" dirty="0"/>
              <a:t>Titelmasterformat durch Klicken bearbeiten</a:t>
            </a:r>
          </a:p>
        </p:txBody>
      </p:sp>
      <p:sp>
        <p:nvSpPr>
          <p:cNvPr id="3" name="Untertitel 2"/>
          <p:cNvSpPr>
            <a:spLocks noGrp="1"/>
          </p:cNvSpPr>
          <p:nvPr>
            <p:ph type="subTitle" idx="1"/>
          </p:nvPr>
        </p:nvSpPr>
        <p:spPr>
          <a:xfrm>
            <a:off x="2679906" y="4475023"/>
            <a:ext cx="6831673" cy="1086237"/>
          </a:xfrm>
        </p:spPr>
        <p:txBody>
          <a:bodyPr rtlCol="0">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Formatvorlage des Untertitelmasters durch Klicken bearbeiten</a:t>
            </a:r>
            <a:endParaRPr lang="de-DE" noProof="0" dirty="0"/>
          </a:p>
        </p:txBody>
      </p:sp>
      <p:sp>
        <p:nvSpPr>
          <p:cNvPr id="4" name="Datumsplatzhalter 3"/>
          <p:cNvSpPr>
            <a:spLocks noGrp="1"/>
          </p:cNvSpPr>
          <p:nvPr>
            <p:ph type="dt" sz="half" idx="10"/>
          </p:nvPr>
        </p:nvSpPr>
        <p:spPr>
          <a:xfrm>
            <a:off x="752858" y="6453386"/>
            <a:ext cx="1607944" cy="404614"/>
          </a:xfrm>
        </p:spPr>
        <p:txBody>
          <a:bodyPr rtlCol="0"/>
          <a:lstStyle>
            <a:lvl1pPr>
              <a:defRPr baseline="0">
                <a:solidFill>
                  <a:schemeClr val="tx2"/>
                </a:solidFill>
              </a:defRPr>
            </a:lvl1pPr>
          </a:lstStyle>
          <a:p>
            <a:pPr rtl="0"/>
            <a:fld id="{681354A3-9FD7-408D-A3E5-97484CC397CB}" type="datetime1">
              <a:rPr lang="de-DE" noProof="0" smtClean="0"/>
              <a:pPr rtl="0"/>
              <a:t>14.01.2026</a:t>
            </a:fld>
            <a:endParaRPr lang="de-DE" noProof="0" dirty="0"/>
          </a:p>
        </p:txBody>
      </p:sp>
      <p:sp>
        <p:nvSpPr>
          <p:cNvPr id="5" name="Fußzeilenplatzhalter 4"/>
          <p:cNvSpPr>
            <a:spLocks noGrp="1"/>
          </p:cNvSpPr>
          <p:nvPr>
            <p:ph type="ftr" sz="quarter" idx="11"/>
          </p:nvPr>
        </p:nvSpPr>
        <p:spPr>
          <a:xfrm>
            <a:off x="2584054" y="6453386"/>
            <a:ext cx="7023377" cy="404614"/>
          </a:xfrm>
        </p:spPr>
        <p:txBody>
          <a:bodyPr rtlCol="0"/>
          <a:lstStyle>
            <a:lvl1pPr algn="ctr">
              <a:defRPr baseline="0">
                <a:solidFill>
                  <a:schemeClr val="tx2"/>
                </a:solidFill>
              </a:defRPr>
            </a:lvl1pPr>
          </a:lstStyle>
          <a:p>
            <a:pPr rtl="0"/>
            <a:r>
              <a:rPr lang="de-DE" noProof="0" dirty="0"/>
              <a:t>Fußzeile hinzufügen </a:t>
            </a:r>
          </a:p>
        </p:txBody>
      </p:sp>
      <p:sp>
        <p:nvSpPr>
          <p:cNvPr id="6" name="Foliennummernplatzhalter 5"/>
          <p:cNvSpPr>
            <a:spLocks noGrp="1"/>
          </p:cNvSpPr>
          <p:nvPr>
            <p:ph type="sldNum" sz="quarter" idx="12"/>
          </p:nvPr>
        </p:nvSpPr>
        <p:spPr>
          <a:xfrm>
            <a:off x="9830683" y="6453386"/>
            <a:ext cx="1596292" cy="404614"/>
          </a:xfrm>
        </p:spPr>
        <p:txBody>
          <a:bodyPr rtlCol="0"/>
          <a:lstStyle>
            <a:lvl1pPr>
              <a:defRPr baseline="0">
                <a:solidFill>
                  <a:schemeClr val="tx2"/>
                </a:solidFill>
              </a:defRPr>
            </a:lvl1pPr>
          </a:lstStyle>
          <a:p>
            <a:pPr rtl="0"/>
            <a:fld id="{B38049E5-7B53-4E85-8972-7D6C4BCE5BB9}" type="slidenum">
              <a:rPr lang="de-DE" noProof="0" smtClean="0"/>
              <a:pPr rtl="0"/>
              <a:t>‹Nr.›</a:t>
            </a:fld>
            <a:endParaRPr lang="de-DE" noProof="0" dirty="0"/>
          </a:p>
        </p:txBody>
      </p:sp>
      <p:sp>
        <p:nvSpPr>
          <p:cNvPr id="13" name="L-Form 12">
            <a:extLst>
              <a:ext uri="{FF2B5EF4-FFF2-40B4-BE49-F238E27FC236}">
                <a16:creationId xmlns="" xmlns:a16="http://schemas.microsoft.com/office/drawing/2014/main" id="{79965FD7-DA9A-4AFB-B8C8-34AC1FEE9F72}"/>
              </a:ext>
            </a:extLst>
          </p:cNvPr>
          <p:cNvSpPr/>
          <p:nvPr userDrawn="1"/>
        </p:nvSpPr>
        <p:spPr>
          <a:xfrm flipV="1">
            <a:off x="887674" y="726883"/>
            <a:ext cx="2772000" cy="4158497"/>
          </a:xfrm>
          <a:prstGeom prst="corner">
            <a:avLst>
              <a:gd name="adj1" fmla="val 7397"/>
              <a:gd name="adj2" fmla="val 7750"/>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p>
        </p:txBody>
      </p:sp>
      <p:sp>
        <p:nvSpPr>
          <p:cNvPr id="15" name="L-Form 14">
            <a:extLst>
              <a:ext uri="{FF2B5EF4-FFF2-40B4-BE49-F238E27FC236}">
                <a16:creationId xmlns="" xmlns:a16="http://schemas.microsoft.com/office/drawing/2014/main" id="{92465177-72B9-4DCF-8F98-0C79F3EE32EC}"/>
              </a:ext>
            </a:extLst>
          </p:cNvPr>
          <p:cNvSpPr/>
          <p:nvPr userDrawn="1"/>
        </p:nvSpPr>
        <p:spPr>
          <a:xfrm rot="10800000" flipV="1">
            <a:off x="8532326" y="1820272"/>
            <a:ext cx="2772000" cy="4158497"/>
          </a:xfrm>
          <a:prstGeom prst="corner">
            <a:avLst>
              <a:gd name="adj1" fmla="val 7397"/>
              <a:gd name="adj2" fmla="val 7750"/>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p>
        </p:txBody>
      </p:sp>
      <p:sp>
        <p:nvSpPr>
          <p:cNvPr id="8" name="L-Form 7">
            <a:extLst>
              <a:ext uri="{FF2B5EF4-FFF2-40B4-BE49-F238E27FC236}">
                <a16:creationId xmlns="" xmlns:a16="http://schemas.microsoft.com/office/drawing/2014/main" id="{B5516E7A-AEB0-4772-8098-8B0F8B5F1126}"/>
              </a:ext>
            </a:extLst>
          </p:cNvPr>
          <p:cNvSpPr/>
          <p:nvPr userDrawn="1"/>
        </p:nvSpPr>
        <p:spPr>
          <a:xfrm flipV="1">
            <a:off x="752858" y="609652"/>
            <a:ext cx="3152309" cy="4408489"/>
          </a:xfrm>
          <a:prstGeom prst="corner">
            <a:avLst>
              <a:gd name="adj1" fmla="val 6149"/>
              <a:gd name="adj2" fmla="val 6814"/>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p>
        </p:txBody>
      </p:sp>
      <p:sp>
        <p:nvSpPr>
          <p:cNvPr id="12" name="L-Form 11">
            <a:extLst>
              <a:ext uri="{FF2B5EF4-FFF2-40B4-BE49-F238E27FC236}">
                <a16:creationId xmlns="" xmlns:a16="http://schemas.microsoft.com/office/drawing/2014/main" id="{E864F603-D3F0-4241-9005-3F6C3BD62BEF}"/>
              </a:ext>
            </a:extLst>
          </p:cNvPr>
          <p:cNvSpPr/>
          <p:nvPr userDrawn="1"/>
        </p:nvSpPr>
        <p:spPr>
          <a:xfrm flipH="1">
            <a:off x="8286318" y="1685652"/>
            <a:ext cx="3152309" cy="4408489"/>
          </a:xfrm>
          <a:prstGeom prst="corner">
            <a:avLst>
              <a:gd name="adj1" fmla="val 6773"/>
              <a:gd name="adj2" fmla="val 6814"/>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p>
        </p:txBody>
      </p:sp>
    </p:spTree>
    <p:extLst>
      <p:ext uri="{BB962C8B-B14F-4D97-AF65-F5344CB8AC3E}">
        <p14:creationId xmlns="" xmlns:p14="http://schemas.microsoft.com/office/powerpoint/2010/main" val="90129581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advTm="15000">
        <p:fade/>
      </p:transition>
    </mc:Choice>
    <mc:Fallback>
      <p:transition spd="med" advTm="1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elfolie zweite Option">
    <p:spTree>
      <p:nvGrpSpPr>
        <p:cNvPr id="1" name=""/>
        <p:cNvGrpSpPr/>
        <p:nvPr/>
      </p:nvGrpSpPr>
      <p:grpSpPr>
        <a:xfrm>
          <a:off x="0" y="0"/>
          <a:ext cx="0" cy="0"/>
          <a:chOff x="0" y="0"/>
          <a:chExt cx="0" cy="0"/>
        </a:xfrm>
      </p:grpSpPr>
      <p:sp>
        <p:nvSpPr>
          <p:cNvPr id="10" name="L-Form 9">
            <a:extLst>
              <a:ext uri="{FF2B5EF4-FFF2-40B4-BE49-F238E27FC236}">
                <a16:creationId xmlns="" xmlns:a16="http://schemas.microsoft.com/office/drawing/2014/main" id="{13412040-642F-40C5-8AB5-C0E8D41B481B}"/>
              </a:ext>
            </a:extLst>
          </p:cNvPr>
          <p:cNvSpPr/>
          <p:nvPr userDrawn="1"/>
        </p:nvSpPr>
        <p:spPr>
          <a:xfrm flipV="1">
            <a:off x="870090" y="709300"/>
            <a:ext cx="2772000" cy="2772000"/>
          </a:xfrm>
          <a:prstGeom prst="corner">
            <a:avLst>
              <a:gd name="adj1" fmla="val 7397"/>
              <a:gd name="adj2" fmla="val 7750"/>
            </a:avLst>
          </a:prstGeom>
          <a:solidFill>
            <a:schemeClr val="bg2"/>
          </a:solidFill>
          <a:ln>
            <a:solidFill>
              <a:schemeClr val="bg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p>
        </p:txBody>
      </p:sp>
      <p:sp>
        <p:nvSpPr>
          <p:cNvPr id="9" name="Rechteck 8">
            <a:extLst>
              <a:ext uri="{FF2B5EF4-FFF2-40B4-BE49-F238E27FC236}">
                <a16:creationId xmlns="" xmlns:a16="http://schemas.microsoft.com/office/drawing/2014/main" id="{BADD331D-DA8D-4D47-A2BB-F4875FDB16A4}"/>
              </a:ext>
            </a:extLst>
          </p:cNvPr>
          <p:cNvSpPr/>
          <p:nvPr userDrawn="1"/>
        </p:nvSpPr>
        <p:spPr>
          <a:xfrm rot="5400000">
            <a:off x="5791174" y="457175"/>
            <a:ext cx="609651" cy="1219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ctrTitle" hasCustomPrompt="1"/>
          </p:nvPr>
        </p:nvSpPr>
        <p:spPr>
          <a:xfrm>
            <a:off x="1397977" y="1151796"/>
            <a:ext cx="9504485" cy="3007447"/>
          </a:xfrm>
        </p:spPr>
        <p:txBody>
          <a:bodyPr rtlCol="0" anchor="ctr" anchorCtr="0">
            <a:noAutofit/>
          </a:bodyPr>
          <a:lstStyle>
            <a:lvl1pPr algn="ctr">
              <a:defRPr sz="6600" cap="none" baseline="0">
                <a:solidFill>
                  <a:schemeClr val="bg1"/>
                </a:solidFill>
              </a:defRPr>
            </a:lvl1pPr>
          </a:lstStyle>
          <a:p>
            <a:pPr rtl="0"/>
            <a:r>
              <a:rPr lang="de-DE" noProof="0" dirty="0"/>
              <a:t>Titelmasterformat durch Klicken bearbeiten</a:t>
            </a:r>
          </a:p>
        </p:txBody>
      </p:sp>
      <p:sp>
        <p:nvSpPr>
          <p:cNvPr id="3" name="Untertitel 2"/>
          <p:cNvSpPr>
            <a:spLocks noGrp="1"/>
          </p:cNvSpPr>
          <p:nvPr>
            <p:ph type="subTitle" idx="1"/>
          </p:nvPr>
        </p:nvSpPr>
        <p:spPr>
          <a:xfrm>
            <a:off x="1397977" y="4897053"/>
            <a:ext cx="9504485" cy="1086237"/>
          </a:xfrm>
        </p:spPr>
        <p:txBody>
          <a:bodyPr rtlCol="0">
            <a:normAutofit/>
          </a:bodyPr>
          <a:lstStyle>
            <a:lvl1pPr marL="0" indent="0" algn="ctr">
              <a:lnSpc>
                <a:spcPct val="112000"/>
              </a:lnSpc>
              <a:spcBef>
                <a:spcPts val="0"/>
              </a:spcBef>
              <a:spcAft>
                <a:spcPts val="0"/>
              </a:spcAft>
              <a:buNone/>
              <a:defRPr sz="2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Formatvorlage des Untertitelmasters durch Klicken bearbeiten</a:t>
            </a:r>
            <a:endParaRPr lang="de-DE" noProof="0" dirty="0"/>
          </a:p>
        </p:txBody>
      </p:sp>
      <p:sp>
        <p:nvSpPr>
          <p:cNvPr id="4" name="Datumsplatzhalter 3"/>
          <p:cNvSpPr>
            <a:spLocks noGrp="1"/>
          </p:cNvSpPr>
          <p:nvPr>
            <p:ph type="dt" sz="half" idx="10"/>
          </p:nvPr>
        </p:nvSpPr>
        <p:spPr>
          <a:xfrm>
            <a:off x="752858" y="6453386"/>
            <a:ext cx="1607944" cy="404614"/>
          </a:xfrm>
        </p:spPr>
        <p:txBody>
          <a:bodyPr rtlCol="0"/>
          <a:lstStyle>
            <a:lvl1pPr>
              <a:defRPr baseline="0">
                <a:solidFill>
                  <a:schemeClr val="bg1"/>
                </a:solidFill>
              </a:defRPr>
            </a:lvl1pPr>
          </a:lstStyle>
          <a:p>
            <a:pPr rtl="0"/>
            <a:fld id="{4051E214-55F5-4DDF-83ED-09A88E4E676F}" type="datetime1">
              <a:rPr lang="de-DE" noProof="0" smtClean="0"/>
              <a:pPr rtl="0"/>
              <a:t>14.01.2026</a:t>
            </a:fld>
            <a:endParaRPr lang="de-DE" noProof="0" dirty="0"/>
          </a:p>
        </p:txBody>
      </p:sp>
      <p:sp>
        <p:nvSpPr>
          <p:cNvPr id="5" name="Fußzeilenplatzhalter 4"/>
          <p:cNvSpPr>
            <a:spLocks noGrp="1"/>
          </p:cNvSpPr>
          <p:nvPr>
            <p:ph type="ftr" sz="quarter" idx="11"/>
          </p:nvPr>
        </p:nvSpPr>
        <p:spPr>
          <a:xfrm>
            <a:off x="2584054" y="6453386"/>
            <a:ext cx="7023377" cy="404614"/>
          </a:xfrm>
        </p:spPr>
        <p:txBody>
          <a:bodyPr rtlCol="0"/>
          <a:lstStyle>
            <a:lvl1pPr algn="ctr">
              <a:defRPr baseline="0">
                <a:solidFill>
                  <a:schemeClr val="bg1"/>
                </a:solidFill>
              </a:defRPr>
            </a:lvl1pPr>
          </a:lstStyle>
          <a:p>
            <a:pPr rtl="0"/>
            <a:r>
              <a:rPr lang="de-DE" noProof="0" dirty="0"/>
              <a:t>Fußzeile hinzufügen </a:t>
            </a:r>
          </a:p>
        </p:txBody>
      </p:sp>
      <p:sp>
        <p:nvSpPr>
          <p:cNvPr id="6" name="Foliennummernplatzhalter 5"/>
          <p:cNvSpPr>
            <a:spLocks noGrp="1"/>
          </p:cNvSpPr>
          <p:nvPr>
            <p:ph type="sldNum" sz="quarter" idx="12"/>
          </p:nvPr>
        </p:nvSpPr>
        <p:spPr>
          <a:xfrm>
            <a:off x="9830683" y="6453386"/>
            <a:ext cx="1596292" cy="404614"/>
          </a:xfrm>
        </p:spPr>
        <p:txBody>
          <a:bodyPr rtlCol="0"/>
          <a:lstStyle>
            <a:lvl1pPr>
              <a:defRPr baseline="0">
                <a:solidFill>
                  <a:schemeClr val="bg1"/>
                </a:solidFill>
              </a:defRPr>
            </a:lvl1pPr>
          </a:lstStyle>
          <a:p>
            <a:pPr rtl="0"/>
            <a:fld id="{B38049E5-7B53-4E85-8972-7D6C4BCE5BB9}" type="slidenum">
              <a:rPr lang="de-DE" noProof="0" smtClean="0"/>
              <a:pPr rtl="0"/>
              <a:t>‹Nr.›</a:t>
            </a:fld>
            <a:endParaRPr lang="de-DE" noProof="0" dirty="0"/>
          </a:p>
        </p:txBody>
      </p:sp>
      <p:sp>
        <p:nvSpPr>
          <p:cNvPr id="11" name="L-Form 10">
            <a:extLst>
              <a:ext uri="{FF2B5EF4-FFF2-40B4-BE49-F238E27FC236}">
                <a16:creationId xmlns="" xmlns:a16="http://schemas.microsoft.com/office/drawing/2014/main" id="{68D376A1-CC76-4C90-B2CF-F89EA13E7942}"/>
              </a:ext>
            </a:extLst>
          </p:cNvPr>
          <p:cNvSpPr/>
          <p:nvPr userDrawn="1"/>
        </p:nvSpPr>
        <p:spPr>
          <a:xfrm rot="10800000" flipV="1">
            <a:off x="8549910" y="1820273"/>
            <a:ext cx="2772000" cy="2772000"/>
          </a:xfrm>
          <a:prstGeom prst="corner">
            <a:avLst>
              <a:gd name="adj1" fmla="val 7397"/>
              <a:gd name="adj2" fmla="val 7750"/>
            </a:avLst>
          </a:prstGeom>
          <a:solidFill>
            <a:schemeClr val="bg2"/>
          </a:solidFill>
          <a:ln>
            <a:solidFill>
              <a:schemeClr val="bg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p>
        </p:txBody>
      </p:sp>
      <p:sp>
        <p:nvSpPr>
          <p:cNvPr id="8" name="L-Form 7">
            <a:extLst>
              <a:ext uri="{FF2B5EF4-FFF2-40B4-BE49-F238E27FC236}">
                <a16:creationId xmlns="" xmlns:a16="http://schemas.microsoft.com/office/drawing/2014/main" id="{B5516E7A-AEB0-4772-8098-8B0F8B5F1126}"/>
              </a:ext>
            </a:extLst>
          </p:cNvPr>
          <p:cNvSpPr/>
          <p:nvPr userDrawn="1"/>
        </p:nvSpPr>
        <p:spPr>
          <a:xfrm flipV="1">
            <a:off x="752858" y="609652"/>
            <a:ext cx="3152309" cy="3007448"/>
          </a:xfrm>
          <a:prstGeom prst="corner">
            <a:avLst>
              <a:gd name="adj1" fmla="val 6089"/>
              <a:gd name="adj2" fmla="val 6769"/>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p>
        </p:txBody>
      </p:sp>
      <p:sp>
        <p:nvSpPr>
          <p:cNvPr id="12" name="L-Form 11">
            <a:extLst>
              <a:ext uri="{FF2B5EF4-FFF2-40B4-BE49-F238E27FC236}">
                <a16:creationId xmlns="" xmlns:a16="http://schemas.microsoft.com/office/drawing/2014/main" id="{E864F603-D3F0-4241-9005-3F6C3BD62BEF}"/>
              </a:ext>
            </a:extLst>
          </p:cNvPr>
          <p:cNvSpPr/>
          <p:nvPr userDrawn="1"/>
        </p:nvSpPr>
        <p:spPr>
          <a:xfrm flipH="1">
            <a:off x="8286317" y="1685653"/>
            <a:ext cx="3152309" cy="3007448"/>
          </a:xfrm>
          <a:prstGeom prst="corner">
            <a:avLst>
              <a:gd name="adj1" fmla="val 6089"/>
              <a:gd name="adj2" fmla="val 6442"/>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p>
        </p:txBody>
      </p:sp>
    </p:spTree>
    <p:extLst>
      <p:ext uri="{BB962C8B-B14F-4D97-AF65-F5344CB8AC3E}">
        <p14:creationId xmlns="" xmlns:p14="http://schemas.microsoft.com/office/powerpoint/2010/main" val="12335029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advTm="15000">
        <p:fade/>
      </p:transition>
    </mc:Choice>
    <mc:Fallback>
      <p:transition spd="med" advTm="1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371600" y="685800"/>
            <a:ext cx="9601200" cy="720213"/>
          </a:xfrm>
        </p:spPr>
        <p:txBody>
          <a:bodyPr rtlCol="0">
            <a:noAutofit/>
          </a:bodyPr>
          <a:lstStyle>
            <a:lvl1pPr>
              <a:defRPr sz="4800"/>
            </a:lvl1pPr>
          </a:lstStyle>
          <a:p>
            <a:pPr rtl="0"/>
            <a:r>
              <a:rPr lang="de-DE" noProof="0" dirty="0"/>
              <a:t>Titelmasterformat durch Klicken bearbeiten</a:t>
            </a:r>
          </a:p>
        </p:txBody>
      </p:sp>
      <p:sp>
        <p:nvSpPr>
          <p:cNvPr id="3" name="Inhaltsplatzhalter 2"/>
          <p:cNvSpPr>
            <a:spLocks noGrp="1"/>
          </p:cNvSpPr>
          <p:nvPr>
            <p:ph idx="1"/>
          </p:nvPr>
        </p:nvSpPr>
        <p:spPr>
          <a:xfrm>
            <a:off x="1371600" y="1484671"/>
            <a:ext cx="9601200" cy="4382729"/>
          </a:xfrm>
        </p:spPr>
        <p:txBody>
          <a:bodyPr rtlCol="0"/>
          <a:lstStyle/>
          <a:p>
            <a:pPr lvl="0" rtl="0"/>
            <a:r>
              <a:rPr lang="de-DE" noProof="0"/>
              <a:t>Textmasterformat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4" name="Datumsplatzhalter 3"/>
          <p:cNvSpPr>
            <a:spLocks noGrp="1"/>
          </p:cNvSpPr>
          <p:nvPr>
            <p:ph type="dt" sz="half" idx="10"/>
          </p:nvPr>
        </p:nvSpPr>
        <p:spPr/>
        <p:txBody>
          <a:bodyPr rtlCol="0"/>
          <a:lstStyle/>
          <a:p>
            <a:pPr rtl="0"/>
            <a:fld id="{B29A39A4-4EAE-407B-B6F2-77E0D3E0C792}" type="datetime1">
              <a:rPr lang="de-DE" noProof="0" smtClean="0"/>
              <a:pPr rtl="0"/>
              <a:t>14.01.2026</a:t>
            </a:fld>
            <a:endParaRPr lang="de-DE" noProof="0" dirty="0"/>
          </a:p>
        </p:txBody>
      </p:sp>
      <p:sp>
        <p:nvSpPr>
          <p:cNvPr id="5" name="Fußzeilenplatzhalter 4"/>
          <p:cNvSpPr>
            <a:spLocks noGrp="1"/>
          </p:cNvSpPr>
          <p:nvPr>
            <p:ph type="ftr" sz="quarter" idx="11"/>
          </p:nvPr>
        </p:nvSpPr>
        <p:spPr/>
        <p:txBody>
          <a:bodyPr rtlCol="0"/>
          <a:lstStyle/>
          <a:p>
            <a:pPr algn="ctr" rtl="0"/>
            <a:r>
              <a:rPr lang="de-DE" noProof="0" dirty="0"/>
              <a:t>Fußzeile hinzufügen </a:t>
            </a:r>
          </a:p>
        </p:txBody>
      </p:sp>
      <p:sp>
        <p:nvSpPr>
          <p:cNvPr id="6" name="Foliennummernplatzhalter 5"/>
          <p:cNvSpPr>
            <a:spLocks noGrp="1"/>
          </p:cNvSpPr>
          <p:nvPr>
            <p:ph type="sldNum" sz="quarter" idx="12"/>
          </p:nvPr>
        </p:nvSpPr>
        <p:spPr/>
        <p:txBody>
          <a:bodyPr rtlCol="0"/>
          <a:lstStyle/>
          <a:p>
            <a:pPr rtl="0"/>
            <a:fld id="{B38049E5-7B53-4E85-8972-7D6C4BCE5BB9}" type="slidenum">
              <a:rPr lang="de-DE" noProof="0" smtClean="0"/>
              <a:pPr rtl="0"/>
              <a:t>‹Nr.›</a:t>
            </a:fld>
            <a:endParaRPr lang="de-DE" noProof="0" dirty="0"/>
          </a:p>
        </p:txBody>
      </p:sp>
      <p:cxnSp>
        <p:nvCxnSpPr>
          <p:cNvPr id="7" name="Gerader Verbinder 6">
            <a:extLst>
              <a:ext uri="{FF2B5EF4-FFF2-40B4-BE49-F238E27FC236}">
                <a16:creationId xmlns="" xmlns:a16="http://schemas.microsoft.com/office/drawing/2014/main" id="{CBEFB83C-E1EC-41AC-BFF6-9D094E2D43C6}"/>
              </a:ext>
            </a:extLst>
          </p:cNvPr>
          <p:cNvCxnSpPr/>
          <p:nvPr userDrawn="1"/>
        </p:nvCxnSpPr>
        <p:spPr>
          <a:xfrm>
            <a:off x="1465008" y="1445344"/>
            <a:ext cx="94680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769941932"/>
      </p:ext>
    </p:extLst>
  </p:cSld>
  <p:clrMapOvr>
    <a:masterClrMapping/>
  </p:clrMapOvr>
  <mc:AlternateContent xmlns:mc="http://schemas.openxmlformats.org/markup-compatibility/2006">
    <mc:Choice xmlns="" xmlns:p14="http://schemas.microsoft.com/office/powerpoint/2010/main" Requires="p14">
      <p:transition spd="med" p14:dur="700" advTm="15000">
        <p:fade/>
      </p:transition>
    </mc:Choice>
    <mc:Fallback>
      <p:transition spd="med" advTm="1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Inhalt mit Beschriftung und Bild">
    <p:spTree>
      <p:nvGrpSpPr>
        <p:cNvPr id="1" name=""/>
        <p:cNvGrpSpPr/>
        <p:nvPr/>
      </p:nvGrpSpPr>
      <p:grpSpPr>
        <a:xfrm>
          <a:off x="0" y="0"/>
          <a:ext cx="0" cy="0"/>
          <a:chOff x="0" y="0"/>
          <a:chExt cx="0" cy="0"/>
        </a:xfrm>
      </p:grpSpPr>
      <p:sp>
        <p:nvSpPr>
          <p:cNvPr id="14" name="Rechteck 13">
            <a:extLst>
              <a:ext uri="{FF2B5EF4-FFF2-40B4-BE49-F238E27FC236}">
                <a16:creationId xmlns="" xmlns:a16="http://schemas.microsoft.com/office/drawing/2014/main" id="{20A2BD38-4A6C-44EB-900D-A3E3AE37854F}"/>
              </a:ext>
            </a:extLst>
          </p:cNvPr>
          <p:cNvSpPr/>
          <p:nvPr userDrawn="1"/>
        </p:nvSpPr>
        <p:spPr>
          <a:xfrm>
            <a:off x="6581723" y="404614"/>
            <a:ext cx="5191176" cy="6048772"/>
          </a:xfrm>
          <a:prstGeom prst="rect">
            <a:avLst/>
          </a:prstGeom>
          <a:gradFill flip="none" rotWithShape="1">
            <a:gsLst>
              <a:gs pos="0">
                <a:schemeClr val="tx2">
                  <a:lumMod val="50000"/>
                </a:schemeClr>
              </a:gs>
              <a:gs pos="36000">
                <a:schemeClr val="tx2"/>
              </a:gs>
              <a:gs pos="69000">
                <a:schemeClr val="tx2">
                  <a:lumMod val="75000"/>
                </a:schemeClr>
              </a:gs>
              <a:gs pos="97000">
                <a:schemeClr val="tx2">
                  <a:lumMod val="50000"/>
                </a:schemeClr>
              </a:gs>
            </a:gsLst>
            <a:lin ang="2700000" scaled="1"/>
            <a:tileRect/>
          </a:gradFill>
          <a:ln>
            <a:noFill/>
          </a:ln>
          <a:effectLst>
            <a:outerShdw blurRad="63500" sx="102000" sy="102000" algn="ctr" rotWithShape="0">
              <a:prstClr val="black">
                <a:alpha val="2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p>
        </p:txBody>
      </p:sp>
      <p:sp>
        <p:nvSpPr>
          <p:cNvPr id="27" name="Ellipse 26">
            <a:extLst>
              <a:ext uri="{FF2B5EF4-FFF2-40B4-BE49-F238E27FC236}">
                <a16:creationId xmlns="" xmlns:a16="http://schemas.microsoft.com/office/drawing/2014/main" id="{C222C1B9-FA56-4CEA-AD98-25A595D942F8}"/>
              </a:ext>
            </a:extLst>
          </p:cNvPr>
          <p:cNvSpPr/>
          <p:nvPr userDrawn="1"/>
        </p:nvSpPr>
        <p:spPr bwMode="white">
          <a:xfrm>
            <a:off x="7040199" y="564425"/>
            <a:ext cx="4356000" cy="4464000"/>
          </a:xfrm>
          <a:prstGeom prst="ellipse">
            <a:avLst/>
          </a:prstGeom>
          <a:noFill/>
          <a:ln w="123825">
            <a:solidFill>
              <a:schemeClr val="accent3"/>
            </a:solidFill>
          </a:ln>
          <a:effectLst>
            <a:outerShdw blurRad="63500" sx="102000" sy="102000" algn="ctr"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p>
        </p:txBody>
      </p:sp>
      <p:sp>
        <p:nvSpPr>
          <p:cNvPr id="8" name="Rechteck 7"/>
          <p:cNvSpPr/>
          <p:nvPr/>
        </p:nvSpPr>
        <p:spPr>
          <a:xfrm>
            <a:off x="0" y="376"/>
            <a:ext cx="6096000" cy="68576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hasCustomPrompt="1"/>
          </p:nvPr>
        </p:nvSpPr>
        <p:spPr bwMode="white">
          <a:xfrm>
            <a:off x="586246" y="400665"/>
            <a:ext cx="4858460" cy="1428136"/>
          </a:xfrm>
        </p:spPr>
        <p:txBody>
          <a:bodyPr rtlCol="0" anchor="ctr" anchorCtr="0">
            <a:noAutofit/>
          </a:bodyPr>
          <a:lstStyle>
            <a:lvl1pPr algn="ctr">
              <a:lnSpc>
                <a:spcPct val="84000"/>
              </a:lnSpc>
              <a:defRPr sz="4800" baseline="0">
                <a:solidFill>
                  <a:schemeClr val="bg1"/>
                </a:solidFill>
              </a:defRPr>
            </a:lvl1pPr>
          </a:lstStyle>
          <a:p>
            <a:pPr rtl="0"/>
            <a:r>
              <a:rPr lang="de-DE" noProof="0" dirty="0"/>
              <a:t>Titelmasterformat durch Klicken bearbeiten</a:t>
            </a:r>
          </a:p>
        </p:txBody>
      </p:sp>
      <p:sp>
        <p:nvSpPr>
          <p:cNvPr id="4" name="Textplatzhalter 3"/>
          <p:cNvSpPr>
            <a:spLocks noGrp="1"/>
          </p:cNvSpPr>
          <p:nvPr>
            <p:ph type="body" sz="half" idx="2"/>
          </p:nvPr>
        </p:nvSpPr>
        <p:spPr>
          <a:xfrm>
            <a:off x="586246" y="2113935"/>
            <a:ext cx="4858460" cy="4247186"/>
          </a:xfrm>
        </p:spPr>
        <p:txBody>
          <a:bodyPr rtlCol="0"/>
          <a:lstStyle>
            <a:lvl1pPr marL="285750" indent="-285750">
              <a:lnSpc>
                <a:spcPct val="100000"/>
              </a:lnSpc>
              <a:spcBef>
                <a:spcPts val="0"/>
              </a:spcBef>
              <a:spcAft>
                <a:spcPts val="100"/>
              </a:spcAft>
              <a:buFont typeface="Arial" panose="020B0604020202020204" pitchFamily="34" charset="0"/>
              <a:buChar char="•"/>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Textmasterformat bearbeiten</a:t>
            </a:r>
          </a:p>
        </p:txBody>
      </p:sp>
      <p:sp>
        <p:nvSpPr>
          <p:cNvPr id="5" name="Datumsplatzhalter 4"/>
          <p:cNvSpPr>
            <a:spLocks noGrp="1"/>
          </p:cNvSpPr>
          <p:nvPr>
            <p:ph type="dt" sz="half" idx="10"/>
          </p:nvPr>
        </p:nvSpPr>
        <p:spPr>
          <a:xfrm>
            <a:off x="586246" y="6443554"/>
            <a:ext cx="1324322" cy="404614"/>
          </a:xfrm>
        </p:spPr>
        <p:txBody>
          <a:bodyPr rtlCol="0"/>
          <a:lstStyle>
            <a:lvl1pPr>
              <a:defRPr>
                <a:solidFill>
                  <a:schemeClr val="bg1"/>
                </a:solidFill>
              </a:defRPr>
            </a:lvl1pPr>
          </a:lstStyle>
          <a:p>
            <a:pPr rtl="0"/>
            <a:fld id="{C8661930-8190-4F97-A820-4281479C8799}" type="datetime1">
              <a:rPr lang="de-DE" noProof="0" smtClean="0"/>
              <a:pPr rtl="0"/>
              <a:t>14.01.2026</a:t>
            </a:fld>
            <a:endParaRPr lang="de-DE" noProof="0" dirty="0"/>
          </a:p>
        </p:txBody>
      </p:sp>
      <p:sp>
        <p:nvSpPr>
          <p:cNvPr id="6" name="Fußzeilenplatzhalter 5"/>
          <p:cNvSpPr>
            <a:spLocks noGrp="1"/>
          </p:cNvSpPr>
          <p:nvPr>
            <p:ph type="ftr" sz="quarter" idx="11"/>
          </p:nvPr>
        </p:nvSpPr>
        <p:spPr>
          <a:xfrm>
            <a:off x="2825377" y="6453386"/>
            <a:ext cx="2619329" cy="404614"/>
          </a:xfrm>
        </p:spPr>
        <p:txBody>
          <a:bodyPr rtlCol="0"/>
          <a:lstStyle>
            <a:lvl1pPr>
              <a:defRPr>
                <a:solidFill>
                  <a:schemeClr val="bg1"/>
                </a:solidFill>
              </a:defRPr>
            </a:lvl1pPr>
          </a:lstStyle>
          <a:p>
            <a:pPr rtl="0"/>
            <a:r>
              <a:rPr lang="de-DE" noProof="0" dirty="0"/>
              <a:t>Fußzeile hinzufügen </a:t>
            </a:r>
          </a:p>
        </p:txBody>
      </p:sp>
      <p:sp>
        <p:nvSpPr>
          <p:cNvPr id="7" name="Foliennummernplatzhalter 6"/>
          <p:cNvSpPr>
            <a:spLocks noGrp="1"/>
          </p:cNvSpPr>
          <p:nvPr>
            <p:ph type="sldNum" sz="quarter" idx="12"/>
          </p:nvPr>
        </p:nvSpPr>
        <p:spPr>
          <a:xfrm>
            <a:off x="10187939" y="6453386"/>
            <a:ext cx="1596292" cy="404614"/>
          </a:xfrm>
        </p:spPr>
        <p:txBody>
          <a:bodyPr rtlCol="0"/>
          <a:lstStyle>
            <a:lvl1pPr>
              <a:defRPr>
                <a:solidFill>
                  <a:schemeClr val="tx2"/>
                </a:solidFill>
              </a:defRPr>
            </a:lvl1pPr>
          </a:lstStyle>
          <a:p>
            <a:pPr rtl="0"/>
            <a:fld id="{B38049E5-7B53-4E85-8972-7D6C4BCE5BB9}" type="slidenum">
              <a:rPr lang="de-DE" noProof="0" smtClean="0"/>
              <a:pPr rtl="0"/>
              <a:t>‹Nr.›</a:t>
            </a:fld>
            <a:endParaRPr lang="de-DE" noProof="0" dirty="0"/>
          </a:p>
        </p:txBody>
      </p:sp>
      <p:sp>
        <p:nvSpPr>
          <p:cNvPr id="9" name="Rechteck 8"/>
          <p:cNvSpPr/>
          <p:nvPr/>
        </p:nvSpPr>
        <p:spPr>
          <a:xfrm>
            <a:off x="6024000" y="0"/>
            <a:ext cx="14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Bildplatzhalter 12">
            <a:extLst>
              <a:ext uri="{FF2B5EF4-FFF2-40B4-BE49-F238E27FC236}">
                <a16:creationId xmlns="" xmlns:a16="http://schemas.microsoft.com/office/drawing/2014/main" id="{9786B981-6A78-425B-97A2-BA24E40DB7AD}"/>
              </a:ext>
            </a:extLst>
          </p:cNvPr>
          <p:cNvSpPr>
            <a:spLocks noGrp="1"/>
          </p:cNvSpPr>
          <p:nvPr>
            <p:ph type="pic" sz="quarter" idx="13"/>
          </p:nvPr>
        </p:nvSpPr>
        <p:spPr>
          <a:xfrm>
            <a:off x="7145761" y="670570"/>
            <a:ext cx="4151312" cy="4248000"/>
          </a:xfrm>
          <a:prstGeom prst="ellipse">
            <a:avLst/>
          </a:prstGeom>
          <a:ln w="38100">
            <a:solidFill>
              <a:schemeClr val="bg2"/>
            </a:solidFill>
          </a:ln>
          <a:effectLst>
            <a:innerShdw blurRad="114300">
              <a:prstClr val="black"/>
            </a:innerShdw>
          </a:effectLst>
        </p:spPr>
        <p:txBody>
          <a:bodyPr rtlCol="0" anchor="ctr" anchorCtr="0"/>
          <a:lstStyle>
            <a:lvl1pPr>
              <a:defRPr>
                <a:solidFill>
                  <a:schemeClr val="bg1"/>
                </a:solidFill>
              </a:defRPr>
            </a:lvl1pPr>
          </a:lstStyle>
          <a:p>
            <a:pPr rtl="0"/>
            <a:r>
              <a:rPr lang="de-DE" noProof="0"/>
              <a:t>Bild durch Klicken auf Symbol hinzufügen</a:t>
            </a:r>
            <a:endParaRPr lang="de-DE" noProof="0" dirty="0"/>
          </a:p>
        </p:txBody>
      </p:sp>
      <p:sp>
        <p:nvSpPr>
          <p:cNvPr id="17" name="Inhaltsplatzhalter 15">
            <a:extLst>
              <a:ext uri="{FF2B5EF4-FFF2-40B4-BE49-F238E27FC236}">
                <a16:creationId xmlns="" xmlns:a16="http://schemas.microsoft.com/office/drawing/2014/main" id="{A21C7D74-31FD-4638-819B-6F7351A1770B}"/>
              </a:ext>
            </a:extLst>
          </p:cNvPr>
          <p:cNvSpPr>
            <a:spLocks noGrp="1"/>
          </p:cNvSpPr>
          <p:nvPr>
            <p:ph sz="quarter" idx="15"/>
          </p:nvPr>
        </p:nvSpPr>
        <p:spPr>
          <a:xfrm>
            <a:off x="6747294" y="5188236"/>
            <a:ext cx="4858459" cy="1126906"/>
          </a:xfrm>
          <a:solidFill>
            <a:schemeClr val="bg2"/>
          </a:solidFill>
          <a:ln>
            <a:noFill/>
          </a:ln>
          <a:effectLst>
            <a:innerShdw blurRad="114300">
              <a:prstClr val="black"/>
            </a:innerShdw>
          </a:effectLst>
        </p:spPr>
        <p:txBody>
          <a:bodyPr rtlCol="0" anchor="ctr" anchorCtr="0"/>
          <a:lstStyle>
            <a:lvl1pPr marL="0" indent="0" algn="ctr">
              <a:buNone/>
              <a:defRPr sz="1800">
                <a:solidFill>
                  <a:schemeClr val="tx2">
                    <a:lumMod val="50000"/>
                  </a:schemeClr>
                </a:solidFill>
              </a:defRPr>
            </a:lvl1pPr>
            <a:lvl2pPr marL="530352" indent="0" algn="ctr">
              <a:buNone/>
              <a:defRPr sz="1800">
                <a:solidFill>
                  <a:schemeClr val="tx2">
                    <a:lumMod val="50000"/>
                  </a:schemeClr>
                </a:solidFill>
              </a:defRPr>
            </a:lvl2pPr>
            <a:lvl3pPr marL="987552" indent="0" algn="ctr">
              <a:buNone/>
              <a:defRPr sz="1600">
                <a:solidFill>
                  <a:schemeClr val="tx2">
                    <a:lumMod val="50000"/>
                  </a:schemeClr>
                </a:solidFill>
              </a:defRPr>
            </a:lvl3pPr>
            <a:lvl4pPr marL="1444752" indent="0" algn="ctr">
              <a:buNone/>
              <a:defRPr sz="1600">
                <a:solidFill>
                  <a:schemeClr val="tx2">
                    <a:lumMod val="50000"/>
                  </a:schemeClr>
                </a:solidFill>
              </a:defRPr>
            </a:lvl4pPr>
            <a:lvl5pPr marL="1901952" indent="0" algn="ctr">
              <a:buNone/>
              <a:defRPr sz="1400">
                <a:solidFill>
                  <a:schemeClr val="tx2">
                    <a:lumMod val="50000"/>
                  </a:schemeClr>
                </a:solidFill>
              </a:defRPr>
            </a:lvl5pPr>
          </a:lstStyle>
          <a:p>
            <a:pPr lvl="0" rtl="0"/>
            <a:r>
              <a:rPr lang="de-DE" noProof="0"/>
              <a:t>Textmasterformat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21" name="L-Form 20">
            <a:extLst>
              <a:ext uri="{FF2B5EF4-FFF2-40B4-BE49-F238E27FC236}">
                <a16:creationId xmlns="" xmlns:a16="http://schemas.microsoft.com/office/drawing/2014/main" id="{CB430D22-8AAF-444F-A6CE-7C02859083DF}"/>
              </a:ext>
            </a:extLst>
          </p:cNvPr>
          <p:cNvSpPr>
            <a:spLocks noChangeAspect="1"/>
          </p:cNvSpPr>
          <p:nvPr userDrawn="1"/>
        </p:nvSpPr>
        <p:spPr>
          <a:xfrm flipV="1">
            <a:off x="516927" y="335049"/>
            <a:ext cx="403201" cy="395617"/>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p>
        </p:txBody>
      </p:sp>
      <p:sp>
        <p:nvSpPr>
          <p:cNvPr id="23" name="L-Form 22">
            <a:extLst>
              <a:ext uri="{FF2B5EF4-FFF2-40B4-BE49-F238E27FC236}">
                <a16:creationId xmlns="" xmlns:a16="http://schemas.microsoft.com/office/drawing/2014/main" id="{0D8BA010-8544-4718-9EA3-B0248C963FD4}"/>
              </a:ext>
            </a:extLst>
          </p:cNvPr>
          <p:cNvSpPr>
            <a:spLocks noChangeAspect="1"/>
          </p:cNvSpPr>
          <p:nvPr userDrawn="1"/>
        </p:nvSpPr>
        <p:spPr>
          <a:xfrm flipH="1" flipV="1">
            <a:off x="5085711" y="330291"/>
            <a:ext cx="410929" cy="403201"/>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p>
        </p:txBody>
      </p:sp>
      <p:sp>
        <p:nvSpPr>
          <p:cNvPr id="24" name="L-Form 23">
            <a:extLst>
              <a:ext uri="{FF2B5EF4-FFF2-40B4-BE49-F238E27FC236}">
                <a16:creationId xmlns="" xmlns:a16="http://schemas.microsoft.com/office/drawing/2014/main" id="{C0FFB550-21A6-456B-BA1A-EF145674866C}"/>
              </a:ext>
            </a:extLst>
          </p:cNvPr>
          <p:cNvSpPr>
            <a:spLocks noChangeAspect="1"/>
          </p:cNvSpPr>
          <p:nvPr userDrawn="1"/>
        </p:nvSpPr>
        <p:spPr>
          <a:xfrm>
            <a:off x="522817" y="1476927"/>
            <a:ext cx="403201" cy="395617"/>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p>
        </p:txBody>
      </p:sp>
      <p:sp>
        <p:nvSpPr>
          <p:cNvPr id="25" name="L-Form 24">
            <a:extLst>
              <a:ext uri="{FF2B5EF4-FFF2-40B4-BE49-F238E27FC236}">
                <a16:creationId xmlns="" xmlns:a16="http://schemas.microsoft.com/office/drawing/2014/main" id="{70EF88E9-8CAC-422B-A9A6-D9FD1F17DAE2}"/>
              </a:ext>
            </a:extLst>
          </p:cNvPr>
          <p:cNvSpPr>
            <a:spLocks noChangeAspect="1"/>
          </p:cNvSpPr>
          <p:nvPr userDrawn="1"/>
        </p:nvSpPr>
        <p:spPr>
          <a:xfrm flipH="1">
            <a:off x="5081769" y="1482001"/>
            <a:ext cx="410929" cy="403201"/>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p>
        </p:txBody>
      </p:sp>
    </p:spTree>
    <p:extLst>
      <p:ext uri="{BB962C8B-B14F-4D97-AF65-F5344CB8AC3E}">
        <p14:creationId xmlns="" xmlns:p14="http://schemas.microsoft.com/office/powerpoint/2010/main" val="1808449275"/>
      </p:ext>
    </p:extLst>
  </p:cSld>
  <p:clrMapOvr>
    <a:masterClrMapping/>
  </p:clrMapOvr>
  <mc:AlternateContent xmlns:mc="http://schemas.openxmlformats.org/markup-compatibility/2006">
    <mc:Choice xmlns="" xmlns:p14="http://schemas.microsoft.com/office/powerpoint/2010/main" Requires="p14">
      <p:transition spd="med" p14:dur="700" advTm="15000">
        <p:fade/>
      </p:transition>
    </mc:Choice>
    <mc:Fallback>
      <p:transition spd="med" advTm="1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Inhalt mit Beschriftung">
    <p:spTree>
      <p:nvGrpSpPr>
        <p:cNvPr id="1" name=""/>
        <p:cNvGrpSpPr/>
        <p:nvPr/>
      </p:nvGrpSpPr>
      <p:grpSpPr>
        <a:xfrm>
          <a:off x="0" y="0"/>
          <a:ext cx="0" cy="0"/>
          <a:chOff x="0" y="0"/>
          <a:chExt cx="0" cy="0"/>
        </a:xfrm>
      </p:grpSpPr>
      <p:sp>
        <p:nvSpPr>
          <p:cNvPr id="14" name="Rechteck 13">
            <a:extLst>
              <a:ext uri="{FF2B5EF4-FFF2-40B4-BE49-F238E27FC236}">
                <a16:creationId xmlns="" xmlns:a16="http://schemas.microsoft.com/office/drawing/2014/main" id="{20A2BD38-4A6C-44EB-900D-A3E3AE37854F}"/>
              </a:ext>
            </a:extLst>
          </p:cNvPr>
          <p:cNvSpPr/>
          <p:nvPr userDrawn="1"/>
        </p:nvSpPr>
        <p:spPr>
          <a:xfrm>
            <a:off x="6581723" y="404614"/>
            <a:ext cx="5191176" cy="6048772"/>
          </a:xfrm>
          <a:prstGeom prst="rect">
            <a:avLst/>
          </a:prstGeom>
          <a:gradFill flip="none" rotWithShape="1">
            <a:gsLst>
              <a:gs pos="0">
                <a:schemeClr val="tx2">
                  <a:lumMod val="50000"/>
                </a:schemeClr>
              </a:gs>
              <a:gs pos="36000">
                <a:schemeClr val="tx2"/>
              </a:gs>
              <a:gs pos="69000">
                <a:schemeClr val="tx2">
                  <a:lumMod val="75000"/>
                </a:schemeClr>
              </a:gs>
              <a:gs pos="97000">
                <a:schemeClr val="tx2">
                  <a:lumMod val="50000"/>
                </a:schemeClr>
              </a:gs>
            </a:gsLst>
            <a:lin ang="2700000" scaled="1"/>
            <a:tileRect/>
          </a:gradFill>
          <a:ln>
            <a:noFill/>
          </a:ln>
          <a:effectLst>
            <a:outerShdw blurRad="63500" sx="102000" sy="102000" algn="ctr" rotWithShape="0">
              <a:prstClr val="black">
                <a:alpha val="2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p>
        </p:txBody>
      </p:sp>
      <p:sp>
        <p:nvSpPr>
          <p:cNvPr id="8" name="Rechteck 7"/>
          <p:cNvSpPr/>
          <p:nvPr/>
        </p:nvSpPr>
        <p:spPr>
          <a:xfrm>
            <a:off x="0" y="376"/>
            <a:ext cx="6096000" cy="68576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hasCustomPrompt="1"/>
          </p:nvPr>
        </p:nvSpPr>
        <p:spPr bwMode="white">
          <a:xfrm>
            <a:off x="586246" y="400665"/>
            <a:ext cx="4858460" cy="1428136"/>
          </a:xfrm>
        </p:spPr>
        <p:txBody>
          <a:bodyPr rtlCol="0" anchor="ctr" anchorCtr="0">
            <a:noAutofit/>
          </a:bodyPr>
          <a:lstStyle>
            <a:lvl1pPr algn="ctr">
              <a:lnSpc>
                <a:spcPct val="84000"/>
              </a:lnSpc>
              <a:defRPr sz="4800" baseline="0">
                <a:solidFill>
                  <a:schemeClr val="bg1"/>
                </a:solidFill>
              </a:defRPr>
            </a:lvl1pPr>
          </a:lstStyle>
          <a:p>
            <a:pPr rtl="0"/>
            <a:r>
              <a:rPr lang="de-DE" noProof="0" dirty="0"/>
              <a:t>Titelmasterformat durch Klicken bearbeiten</a:t>
            </a:r>
          </a:p>
        </p:txBody>
      </p:sp>
      <p:sp>
        <p:nvSpPr>
          <p:cNvPr id="4" name="Textplatzhalter 3"/>
          <p:cNvSpPr>
            <a:spLocks noGrp="1"/>
          </p:cNvSpPr>
          <p:nvPr>
            <p:ph type="body" sz="half" idx="2"/>
          </p:nvPr>
        </p:nvSpPr>
        <p:spPr>
          <a:xfrm>
            <a:off x="586246" y="2113935"/>
            <a:ext cx="4858460" cy="4247186"/>
          </a:xfrm>
        </p:spPr>
        <p:txBody>
          <a:bodyPr rtlCol="0"/>
          <a:lstStyle>
            <a:lvl1pPr marL="285750" indent="-285750">
              <a:lnSpc>
                <a:spcPct val="100000"/>
              </a:lnSpc>
              <a:spcBef>
                <a:spcPts val="0"/>
              </a:spcBef>
              <a:spcAft>
                <a:spcPts val="100"/>
              </a:spcAft>
              <a:buFont typeface="Arial" panose="020B0604020202020204" pitchFamily="34" charset="0"/>
              <a:buChar char="•"/>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Textmasterformat bearbeiten</a:t>
            </a:r>
          </a:p>
        </p:txBody>
      </p:sp>
      <p:sp>
        <p:nvSpPr>
          <p:cNvPr id="5" name="Datumsplatzhalter 4"/>
          <p:cNvSpPr>
            <a:spLocks noGrp="1"/>
          </p:cNvSpPr>
          <p:nvPr>
            <p:ph type="dt" sz="half" idx="10"/>
          </p:nvPr>
        </p:nvSpPr>
        <p:spPr>
          <a:xfrm>
            <a:off x="586246" y="6443554"/>
            <a:ext cx="1324322" cy="404614"/>
          </a:xfrm>
        </p:spPr>
        <p:txBody>
          <a:bodyPr rtlCol="0"/>
          <a:lstStyle>
            <a:lvl1pPr>
              <a:defRPr>
                <a:solidFill>
                  <a:schemeClr val="bg1"/>
                </a:solidFill>
              </a:defRPr>
            </a:lvl1pPr>
          </a:lstStyle>
          <a:p>
            <a:pPr rtl="0"/>
            <a:fld id="{F4024AD6-A8CD-48F1-82DF-3F775966B579}" type="datetime1">
              <a:rPr lang="de-DE" noProof="0" smtClean="0"/>
              <a:pPr rtl="0"/>
              <a:t>14.01.2026</a:t>
            </a:fld>
            <a:endParaRPr lang="de-DE" noProof="0" dirty="0"/>
          </a:p>
        </p:txBody>
      </p:sp>
      <p:sp>
        <p:nvSpPr>
          <p:cNvPr id="6" name="Fußzeilenplatzhalter 5"/>
          <p:cNvSpPr>
            <a:spLocks noGrp="1"/>
          </p:cNvSpPr>
          <p:nvPr>
            <p:ph type="ftr" sz="quarter" idx="11"/>
          </p:nvPr>
        </p:nvSpPr>
        <p:spPr>
          <a:xfrm>
            <a:off x="2825377" y="6453386"/>
            <a:ext cx="2619329" cy="404614"/>
          </a:xfrm>
        </p:spPr>
        <p:txBody>
          <a:bodyPr rtlCol="0"/>
          <a:lstStyle>
            <a:lvl1pPr>
              <a:defRPr>
                <a:solidFill>
                  <a:schemeClr val="bg1"/>
                </a:solidFill>
              </a:defRPr>
            </a:lvl1pPr>
          </a:lstStyle>
          <a:p>
            <a:pPr rtl="0"/>
            <a:r>
              <a:rPr lang="de-DE" noProof="0" dirty="0"/>
              <a:t>Fußzeile hinzufügen </a:t>
            </a:r>
          </a:p>
        </p:txBody>
      </p:sp>
      <p:sp>
        <p:nvSpPr>
          <p:cNvPr id="7" name="Foliennummernplatzhalter 6"/>
          <p:cNvSpPr>
            <a:spLocks noGrp="1"/>
          </p:cNvSpPr>
          <p:nvPr>
            <p:ph type="sldNum" sz="quarter" idx="12"/>
          </p:nvPr>
        </p:nvSpPr>
        <p:spPr>
          <a:xfrm>
            <a:off x="10187939" y="6453386"/>
            <a:ext cx="1596292" cy="404614"/>
          </a:xfrm>
        </p:spPr>
        <p:txBody>
          <a:bodyPr rtlCol="0"/>
          <a:lstStyle>
            <a:lvl1pPr>
              <a:defRPr>
                <a:solidFill>
                  <a:schemeClr val="tx2"/>
                </a:solidFill>
              </a:defRPr>
            </a:lvl1pPr>
          </a:lstStyle>
          <a:p>
            <a:pPr rtl="0"/>
            <a:fld id="{B38049E5-7B53-4E85-8972-7D6C4BCE5BB9}" type="slidenum">
              <a:rPr lang="de-DE" noProof="0" smtClean="0"/>
              <a:pPr rtl="0"/>
              <a:t>‹Nr.›</a:t>
            </a:fld>
            <a:endParaRPr lang="de-DE" noProof="0" dirty="0"/>
          </a:p>
        </p:txBody>
      </p:sp>
      <p:sp>
        <p:nvSpPr>
          <p:cNvPr id="9" name="Rechteck 8"/>
          <p:cNvSpPr/>
          <p:nvPr/>
        </p:nvSpPr>
        <p:spPr>
          <a:xfrm>
            <a:off x="6024000" y="0"/>
            <a:ext cx="14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L-Form 20">
            <a:extLst>
              <a:ext uri="{FF2B5EF4-FFF2-40B4-BE49-F238E27FC236}">
                <a16:creationId xmlns="" xmlns:a16="http://schemas.microsoft.com/office/drawing/2014/main" id="{CB430D22-8AAF-444F-A6CE-7C02859083DF}"/>
              </a:ext>
            </a:extLst>
          </p:cNvPr>
          <p:cNvSpPr>
            <a:spLocks noChangeAspect="1"/>
          </p:cNvSpPr>
          <p:nvPr userDrawn="1"/>
        </p:nvSpPr>
        <p:spPr>
          <a:xfrm flipV="1">
            <a:off x="516927" y="335049"/>
            <a:ext cx="403201" cy="395617"/>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p>
        </p:txBody>
      </p:sp>
      <p:sp>
        <p:nvSpPr>
          <p:cNvPr id="23" name="L-Form 22">
            <a:extLst>
              <a:ext uri="{FF2B5EF4-FFF2-40B4-BE49-F238E27FC236}">
                <a16:creationId xmlns="" xmlns:a16="http://schemas.microsoft.com/office/drawing/2014/main" id="{0D8BA010-8544-4718-9EA3-B0248C963FD4}"/>
              </a:ext>
            </a:extLst>
          </p:cNvPr>
          <p:cNvSpPr>
            <a:spLocks noChangeAspect="1"/>
          </p:cNvSpPr>
          <p:nvPr userDrawn="1"/>
        </p:nvSpPr>
        <p:spPr>
          <a:xfrm flipH="1" flipV="1">
            <a:off x="5085711" y="330291"/>
            <a:ext cx="410929" cy="403201"/>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p>
        </p:txBody>
      </p:sp>
      <p:sp>
        <p:nvSpPr>
          <p:cNvPr id="24" name="L-Form 23">
            <a:extLst>
              <a:ext uri="{FF2B5EF4-FFF2-40B4-BE49-F238E27FC236}">
                <a16:creationId xmlns="" xmlns:a16="http://schemas.microsoft.com/office/drawing/2014/main" id="{C0FFB550-21A6-456B-BA1A-EF145674866C}"/>
              </a:ext>
            </a:extLst>
          </p:cNvPr>
          <p:cNvSpPr>
            <a:spLocks noChangeAspect="1"/>
          </p:cNvSpPr>
          <p:nvPr userDrawn="1"/>
        </p:nvSpPr>
        <p:spPr>
          <a:xfrm>
            <a:off x="522817" y="1476927"/>
            <a:ext cx="403201" cy="395617"/>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p>
        </p:txBody>
      </p:sp>
      <p:sp>
        <p:nvSpPr>
          <p:cNvPr id="25" name="L-Form 24">
            <a:extLst>
              <a:ext uri="{FF2B5EF4-FFF2-40B4-BE49-F238E27FC236}">
                <a16:creationId xmlns="" xmlns:a16="http://schemas.microsoft.com/office/drawing/2014/main" id="{70EF88E9-8CAC-422B-A9A6-D9FD1F17DAE2}"/>
              </a:ext>
            </a:extLst>
          </p:cNvPr>
          <p:cNvSpPr>
            <a:spLocks noChangeAspect="1"/>
          </p:cNvSpPr>
          <p:nvPr userDrawn="1"/>
        </p:nvSpPr>
        <p:spPr>
          <a:xfrm flipH="1">
            <a:off x="5081769" y="1482001"/>
            <a:ext cx="410929" cy="403201"/>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p>
        </p:txBody>
      </p:sp>
      <p:sp>
        <p:nvSpPr>
          <p:cNvPr id="18" name="Inhaltsplatzhalter 2">
            <a:extLst>
              <a:ext uri="{FF2B5EF4-FFF2-40B4-BE49-F238E27FC236}">
                <a16:creationId xmlns="" xmlns:a16="http://schemas.microsoft.com/office/drawing/2014/main" id="{ED439475-E625-4449-B42E-8F291D64A3C7}"/>
              </a:ext>
            </a:extLst>
          </p:cNvPr>
          <p:cNvSpPr>
            <a:spLocks noGrp="1"/>
          </p:cNvSpPr>
          <p:nvPr>
            <p:ph idx="1"/>
          </p:nvPr>
        </p:nvSpPr>
        <p:spPr>
          <a:xfrm>
            <a:off x="6695360" y="518474"/>
            <a:ext cx="4910394" cy="5759777"/>
          </a:xfrm>
          <a:solidFill>
            <a:schemeClr val="bg2"/>
          </a:solidFill>
          <a:ln>
            <a:noFill/>
          </a:ln>
          <a:effectLst>
            <a:innerShdw blurRad="114300">
              <a:prstClr val="black"/>
            </a:innerShdw>
          </a:effectLst>
        </p:spPr>
        <p:txBody>
          <a:bodyPr vert="horz" lIns="91440" tIns="45720" rIns="91440" bIns="45720" rtlCol="0" anchor="ctr" anchorCtr="0">
            <a:noAutofit/>
          </a:bodyPr>
          <a:lstStyle>
            <a:lvl1pPr>
              <a:defRPr lang="en-US" sz="1800">
                <a:solidFill>
                  <a:schemeClr val="tx2">
                    <a:lumMod val="50000"/>
                  </a:schemeClr>
                </a:solidFill>
              </a:defRPr>
            </a:lvl1pPr>
            <a:lvl2pPr>
              <a:defRPr lang="en-US" sz="1800">
                <a:solidFill>
                  <a:schemeClr val="tx2">
                    <a:lumMod val="50000"/>
                  </a:schemeClr>
                </a:solidFill>
              </a:defRPr>
            </a:lvl2pPr>
            <a:lvl3pPr>
              <a:defRPr lang="en-US" sz="1600">
                <a:solidFill>
                  <a:schemeClr val="tx2">
                    <a:lumMod val="50000"/>
                  </a:schemeClr>
                </a:solidFill>
              </a:defRPr>
            </a:lvl3pPr>
            <a:lvl4pPr>
              <a:defRPr lang="en-US" sz="1600">
                <a:solidFill>
                  <a:schemeClr val="tx2">
                    <a:lumMod val="50000"/>
                  </a:schemeClr>
                </a:solidFill>
              </a:defRPr>
            </a:lvl4pPr>
            <a:lvl5pPr>
              <a:defRPr lang="en-US" sz="1400">
                <a:solidFill>
                  <a:schemeClr val="tx2">
                    <a:lumMod val="50000"/>
                  </a:schemeClr>
                </a:solidFill>
              </a:defRPr>
            </a:lvl5pPr>
          </a:lstStyle>
          <a:p>
            <a:pPr marL="0" lvl="0" indent="0" algn="ctr" rtl="0">
              <a:buNone/>
            </a:pPr>
            <a:r>
              <a:rPr lang="de-DE" noProof="0"/>
              <a:t>Textmasterformat bearbeiten</a:t>
            </a:r>
          </a:p>
          <a:p>
            <a:pPr marL="0" lvl="1" indent="0" algn="ctr" rtl="0">
              <a:buNone/>
            </a:pPr>
            <a:r>
              <a:rPr lang="de-DE" noProof="0"/>
              <a:t>Zweite Ebene</a:t>
            </a:r>
          </a:p>
          <a:p>
            <a:pPr marL="0" lvl="2" indent="0" algn="ctr" rtl="0">
              <a:buNone/>
            </a:pPr>
            <a:r>
              <a:rPr lang="de-DE" noProof="0"/>
              <a:t>Dritte Ebene</a:t>
            </a:r>
          </a:p>
          <a:p>
            <a:pPr marL="0" lvl="3" indent="0" algn="ctr" rtl="0">
              <a:buNone/>
            </a:pPr>
            <a:r>
              <a:rPr lang="de-DE" noProof="0"/>
              <a:t>Vierte Ebene</a:t>
            </a:r>
          </a:p>
          <a:p>
            <a:pPr marL="0" lvl="4" indent="0" algn="ctr" rtl="0">
              <a:buNone/>
            </a:pPr>
            <a:r>
              <a:rPr lang="de-DE" noProof="0"/>
              <a:t>Fünfte Ebene</a:t>
            </a:r>
            <a:endParaRPr lang="de-DE" noProof="0" dirty="0"/>
          </a:p>
        </p:txBody>
      </p:sp>
    </p:spTree>
    <p:extLst>
      <p:ext uri="{BB962C8B-B14F-4D97-AF65-F5344CB8AC3E}">
        <p14:creationId xmlns="" xmlns:p14="http://schemas.microsoft.com/office/powerpoint/2010/main" val="1686602071"/>
      </p:ext>
    </p:extLst>
  </p:cSld>
  <p:clrMapOvr>
    <a:masterClrMapping/>
  </p:clrMapOvr>
  <mc:AlternateContent xmlns:mc="http://schemas.openxmlformats.org/markup-compatibility/2006">
    <mc:Choice xmlns="" xmlns:p14="http://schemas.microsoft.com/office/powerpoint/2010/main" Requires="p14">
      <p:transition spd="med" p14:dur="700" advTm="15000">
        <p:fade/>
      </p:transition>
    </mc:Choice>
    <mc:Fallback>
      <p:transition spd="med" advTm="1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Bild, Titel und Beschriftung">
    <p:spTree>
      <p:nvGrpSpPr>
        <p:cNvPr id="1" name=""/>
        <p:cNvGrpSpPr/>
        <p:nvPr/>
      </p:nvGrpSpPr>
      <p:grpSpPr>
        <a:xfrm>
          <a:off x="0" y="0"/>
          <a:ext cx="0" cy="0"/>
          <a:chOff x="0" y="0"/>
          <a:chExt cx="0" cy="0"/>
        </a:xfrm>
      </p:grpSpPr>
      <p:sp>
        <p:nvSpPr>
          <p:cNvPr id="8" name="Rechteck 7"/>
          <p:cNvSpPr/>
          <p:nvPr/>
        </p:nvSpPr>
        <p:spPr>
          <a:xfrm>
            <a:off x="-1" y="376"/>
            <a:ext cx="6234898"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hteck 13">
            <a:extLst>
              <a:ext uri="{FF2B5EF4-FFF2-40B4-BE49-F238E27FC236}">
                <a16:creationId xmlns="" xmlns:a16="http://schemas.microsoft.com/office/drawing/2014/main" id="{1F430D42-50DC-4502-A3E8-251FE7F0809D}"/>
              </a:ext>
            </a:extLst>
          </p:cNvPr>
          <p:cNvSpPr/>
          <p:nvPr userDrawn="1"/>
        </p:nvSpPr>
        <p:spPr>
          <a:xfrm>
            <a:off x="507591" y="5289755"/>
            <a:ext cx="5270049" cy="1012722"/>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solidFill>
                <a:schemeClr val="accent3"/>
              </a:solidFill>
            </a:endParaRPr>
          </a:p>
        </p:txBody>
      </p:sp>
      <p:sp>
        <p:nvSpPr>
          <p:cNvPr id="11" name="Rechteck: Obere Ecken abgeschnitten 10">
            <a:extLst>
              <a:ext uri="{FF2B5EF4-FFF2-40B4-BE49-F238E27FC236}">
                <a16:creationId xmlns="" xmlns:a16="http://schemas.microsoft.com/office/drawing/2014/main" id="{836AFDEB-3C72-49E0-9B45-DC9EFBA6587F}"/>
              </a:ext>
            </a:extLst>
          </p:cNvPr>
          <p:cNvSpPr/>
          <p:nvPr userDrawn="1"/>
        </p:nvSpPr>
        <p:spPr bwMode="white">
          <a:xfrm>
            <a:off x="507591" y="409286"/>
            <a:ext cx="5270049" cy="4732985"/>
          </a:xfrm>
          <a:prstGeom prst="snip2DiagRect">
            <a:avLst>
              <a:gd name="adj1" fmla="val 0"/>
              <a:gd name="adj2" fmla="val 10697"/>
            </a:avLst>
          </a:prstGeom>
          <a:solidFill>
            <a:schemeClr val="accent3"/>
          </a:solidFill>
          <a:ln>
            <a:noFill/>
          </a:ln>
          <a:effectLst>
            <a:outerShdw blurRad="63500" sx="102000" sy="102000" algn="ctr"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p>
        </p:txBody>
      </p:sp>
      <p:sp>
        <p:nvSpPr>
          <p:cNvPr id="2" name="Titel 1"/>
          <p:cNvSpPr>
            <a:spLocks noGrp="1"/>
          </p:cNvSpPr>
          <p:nvPr>
            <p:ph type="title" hasCustomPrompt="1"/>
          </p:nvPr>
        </p:nvSpPr>
        <p:spPr>
          <a:xfrm>
            <a:off x="6930776" y="477366"/>
            <a:ext cx="4644000" cy="1341602"/>
          </a:xfrm>
        </p:spPr>
        <p:txBody>
          <a:bodyPr rtlCol="0" anchor="ctr" anchorCtr="0">
            <a:normAutofit/>
          </a:bodyPr>
          <a:lstStyle>
            <a:lvl1pPr algn="ctr">
              <a:lnSpc>
                <a:spcPct val="84000"/>
              </a:lnSpc>
              <a:defRPr sz="4800" baseline="0">
                <a:solidFill>
                  <a:schemeClr val="tx2"/>
                </a:solidFill>
              </a:defRPr>
            </a:lvl1pPr>
          </a:lstStyle>
          <a:p>
            <a:pPr rtl="0"/>
            <a:r>
              <a:rPr lang="de-DE" noProof="0" dirty="0"/>
              <a:t>Titelmasterformat durch Klicken bearbeiten</a:t>
            </a:r>
          </a:p>
        </p:txBody>
      </p:sp>
      <p:sp>
        <p:nvSpPr>
          <p:cNvPr id="4" name="Textplatzhalter 3"/>
          <p:cNvSpPr>
            <a:spLocks noGrp="1"/>
          </p:cNvSpPr>
          <p:nvPr>
            <p:ph type="body" sz="half" idx="2"/>
          </p:nvPr>
        </p:nvSpPr>
        <p:spPr>
          <a:xfrm>
            <a:off x="6930775" y="1966451"/>
            <a:ext cx="4644001" cy="4388615"/>
          </a:xfrm>
        </p:spPr>
        <p:txBody>
          <a:bodyPr rtlCol="0"/>
          <a:lstStyle>
            <a:lvl1pPr marL="285750" indent="-285750">
              <a:lnSpc>
                <a:spcPct val="100000"/>
              </a:lnSpc>
              <a:spcBef>
                <a:spcPts val="0"/>
              </a:spcBef>
              <a:spcAft>
                <a:spcPts val="0"/>
              </a:spcAft>
              <a:buFont typeface="Arial" panose="020B0604020202020204" pitchFamily="34" charset="0"/>
              <a:buChar char="•"/>
              <a:defRPr sz="18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Textmasterformat bearbeiten</a:t>
            </a:r>
          </a:p>
        </p:txBody>
      </p:sp>
      <p:sp>
        <p:nvSpPr>
          <p:cNvPr id="5" name="Datumsplatzhalter 4"/>
          <p:cNvSpPr>
            <a:spLocks noGrp="1"/>
          </p:cNvSpPr>
          <p:nvPr>
            <p:ph type="dt" sz="half" idx="10"/>
          </p:nvPr>
        </p:nvSpPr>
        <p:spPr>
          <a:xfrm>
            <a:off x="507591" y="6453386"/>
            <a:ext cx="1204572" cy="404614"/>
          </a:xfrm>
        </p:spPr>
        <p:txBody>
          <a:bodyPr rtlCol="0"/>
          <a:lstStyle>
            <a:lvl1pPr>
              <a:defRPr>
                <a:solidFill>
                  <a:schemeClr val="bg1"/>
                </a:solidFill>
              </a:defRPr>
            </a:lvl1pPr>
          </a:lstStyle>
          <a:p>
            <a:pPr rtl="0"/>
            <a:fld id="{16E8B1F9-99E7-4B45-A688-2D790769F75D}" type="datetime1">
              <a:rPr lang="de-DE" noProof="0" smtClean="0"/>
              <a:pPr rtl="0"/>
              <a:t>14.01.2026</a:t>
            </a:fld>
            <a:endParaRPr lang="de-DE" noProof="0" dirty="0"/>
          </a:p>
        </p:txBody>
      </p:sp>
      <p:sp>
        <p:nvSpPr>
          <p:cNvPr id="6" name="Fußzeilenplatzhalter 5"/>
          <p:cNvSpPr>
            <a:spLocks noGrp="1"/>
          </p:cNvSpPr>
          <p:nvPr>
            <p:ph type="ftr" sz="quarter" idx="11"/>
          </p:nvPr>
        </p:nvSpPr>
        <p:spPr>
          <a:xfrm>
            <a:off x="3403965" y="6453386"/>
            <a:ext cx="2373675" cy="404614"/>
          </a:xfrm>
        </p:spPr>
        <p:txBody>
          <a:bodyPr rtlCol="0"/>
          <a:lstStyle>
            <a:lvl1pPr>
              <a:defRPr>
                <a:solidFill>
                  <a:schemeClr val="bg1"/>
                </a:solidFill>
              </a:defRPr>
            </a:lvl1pPr>
          </a:lstStyle>
          <a:p>
            <a:pPr rtl="0"/>
            <a:r>
              <a:rPr lang="de-DE" noProof="0" dirty="0"/>
              <a:t>Fußzeile hinzufügen </a:t>
            </a:r>
          </a:p>
        </p:txBody>
      </p:sp>
      <p:sp>
        <p:nvSpPr>
          <p:cNvPr id="7" name="Foliennummernplatzhalter 6"/>
          <p:cNvSpPr>
            <a:spLocks noGrp="1"/>
          </p:cNvSpPr>
          <p:nvPr>
            <p:ph type="sldNum" sz="quarter" idx="12"/>
          </p:nvPr>
        </p:nvSpPr>
        <p:spPr>
          <a:xfrm>
            <a:off x="9883140" y="6453386"/>
            <a:ext cx="1596292" cy="404614"/>
          </a:xfrm>
        </p:spPr>
        <p:txBody>
          <a:bodyPr rtlCol="0"/>
          <a:lstStyle>
            <a:lvl1pPr>
              <a:defRPr>
                <a:solidFill>
                  <a:schemeClr val="tx2"/>
                </a:solidFill>
              </a:defRPr>
            </a:lvl1pPr>
          </a:lstStyle>
          <a:p>
            <a:pPr rtl="0"/>
            <a:fld id="{B38049E5-7B53-4E85-8972-7D6C4BCE5BB9}" type="slidenum">
              <a:rPr lang="de-DE" noProof="0" smtClean="0"/>
              <a:pPr rtl="0"/>
              <a:t>‹Nr.›</a:t>
            </a:fld>
            <a:endParaRPr lang="de-DE" noProof="0" dirty="0"/>
          </a:p>
        </p:txBody>
      </p:sp>
      <p:sp>
        <p:nvSpPr>
          <p:cNvPr id="9" name="Rechteck 8"/>
          <p:cNvSpPr/>
          <p:nvPr/>
        </p:nvSpPr>
        <p:spPr>
          <a:xfrm>
            <a:off x="6234897" y="-376"/>
            <a:ext cx="144000" cy="687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L-Form 11">
            <a:extLst>
              <a:ext uri="{FF2B5EF4-FFF2-40B4-BE49-F238E27FC236}">
                <a16:creationId xmlns="" xmlns:a16="http://schemas.microsoft.com/office/drawing/2014/main" id="{26A5AA85-E28D-4647-B000-742C83A8047D}"/>
              </a:ext>
            </a:extLst>
          </p:cNvPr>
          <p:cNvSpPr>
            <a:spLocks noChangeAspect="1"/>
          </p:cNvSpPr>
          <p:nvPr userDrawn="1"/>
        </p:nvSpPr>
        <p:spPr>
          <a:xfrm flipV="1">
            <a:off x="6845770" y="372071"/>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solidFill>
                <a:schemeClr val="tx2"/>
              </a:solidFill>
            </a:endParaRPr>
          </a:p>
        </p:txBody>
      </p:sp>
      <p:sp>
        <p:nvSpPr>
          <p:cNvPr id="13" name="L-Form 12">
            <a:extLst>
              <a:ext uri="{FF2B5EF4-FFF2-40B4-BE49-F238E27FC236}">
                <a16:creationId xmlns="" xmlns:a16="http://schemas.microsoft.com/office/drawing/2014/main" id="{C3CD9875-0A2E-4F4D-ACB7-87DD98EED9D0}"/>
              </a:ext>
            </a:extLst>
          </p:cNvPr>
          <p:cNvSpPr>
            <a:spLocks noChangeAspect="1"/>
          </p:cNvSpPr>
          <p:nvPr userDrawn="1"/>
        </p:nvSpPr>
        <p:spPr>
          <a:xfrm flipH="1">
            <a:off x="11058438" y="5819525"/>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solidFill>
                <a:schemeClr val="tx2"/>
              </a:solidFill>
            </a:endParaRPr>
          </a:p>
        </p:txBody>
      </p:sp>
      <p:sp>
        <p:nvSpPr>
          <p:cNvPr id="10" name="Bildplatzhalter 9">
            <a:extLst>
              <a:ext uri="{FF2B5EF4-FFF2-40B4-BE49-F238E27FC236}">
                <a16:creationId xmlns="" xmlns:a16="http://schemas.microsoft.com/office/drawing/2014/main" id="{3BDA3A4D-2561-4EEB-8787-E1A652565755}"/>
              </a:ext>
            </a:extLst>
          </p:cNvPr>
          <p:cNvSpPr>
            <a:spLocks noGrp="1"/>
          </p:cNvSpPr>
          <p:nvPr>
            <p:ph type="pic" sz="quarter" idx="13"/>
          </p:nvPr>
        </p:nvSpPr>
        <p:spPr>
          <a:xfrm>
            <a:off x="806245" y="668595"/>
            <a:ext cx="4646651" cy="4198373"/>
          </a:xfrm>
          <a:prstGeom prst="snip2DiagRect">
            <a:avLst>
              <a:gd name="adj1" fmla="val 0"/>
              <a:gd name="adj2" fmla="val 10300"/>
            </a:avLst>
          </a:prstGeom>
          <a:ln w="38100">
            <a:solidFill>
              <a:schemeClr val="bg1"/>
            </a:solidFill>
          </a:ln>
          <a:effectLst>
            <a:innerShdw blurRad="114300">
              <a:prstClr val="black"/>
            </a:innerShdw>
          </a:effectLst>
        </p:spPr>
        <p:txBody>
          <a:bodyPr rtlCol="0"/>
          <a:lstStyle>
            <a:lvl1pPr>
              <a:defRPr>
                <a:solidFill>
                  <a:schemeClr val="bg1"/>
                </a:solidFill>
              </a:defRPr>
            </a:lvl1pPr>
          </a:lstStyle>
          <a:p>
            <a:pPr rtl="0"/>
            <a:r>
              <a:rPr lang="de-DE" noProof="0"/>
              <a:t>Bild durch Klicken auf Symbol hinzufügen</a:t>
            </a:r>
            <a:endParaRPr lang="de-DE" noProof="0" dirty="0"/>
          </a:p>
        </p:txBody>
      </p:sp>
      <p:sp>
        <p:nvSpPr>
          <p:cNvPr id="16" name="Textplatzhalter 15">
            <a:extLst>
              <a:ext uri="{FF2B5EF4-FFF2-40B4-BE49-F238E27FC236}">
                <a16:creationId xmlns="" xmlns:a16="http://schemas.microsoft.com/office/drawing/2014/main" id="{FBB32A6B-92AA-4208-9120-FFC166CE751C}"/>
              </a:ext>
            </a:extLst>
          </p:cNvPr>
          <p:cNvSpPr>
            <a:spLocks noGrp="1"/>
          </p:cNvSpPr>
          <p:nvPr>
            <p:ph type="body" sz="quarter" idx="14"/>
          </p:nvPr>
        </p:nvSpPr>
        <p:spPr>
          <a:xfrm>
            <a:off x="570275" y="5352418"/>
            <a:ext cx="5148000" cy="900000"/>
          </a:xfrm>
          <a:solidFill>
            <a:schemeClr val="bg2"/>
          </a:solidFill>
          <a:effectLst>
            <a:innerShdw blurRad="114300">
              <a:prstClr val="black">
                <a:alpha val="34000"/>
              </a:prstClr>
            </a:innerShdw>
          </a:effectLst>
        </p:spPr>
        <p:txBody>
          <a:bodyPr rtlCol="0" anchor="ctr" anchorCtr="0"/>
          <a:lstStyle>
            <a:lvl1pPr marL="0" indent="0" algn="ctr">
              <a:buFont typeface="Arial" panose="020B0604020202020204" pitchFamily="34" charset="0"/>
              <a:buNone/>
              <a:defRPr sz="1800">
                <a:solidFill>
                  <a:schemeClr val="accent3"/>
                </a:solidFill>
              </a:defRPr>
            </a:lvl1pPr>
            <a:lvl2pPr marL="530352" indent="0" algn="ctr">
              <a:buFont typeface="Arial" panose="020B0604020202020204" pitchFamily="34" charset="0"/>
              <a:buNone/>
              <a:defRPr sz="1800">
                <a:solidFill>
                  <a:schemeClr val="accent3"/>
                </a:solidFill>
              </a:defRPr>
            </a:lvl2pPr>
            <a:lvl3pPr marL="987552" indent="0" algn="ctr">
              <a:buFont typeface="Arial" panose="020B0604020202020204" pitchFamily="34" charset="0"/>
              <a:buNone/>
              <a:defRPr sz="1600">
                <a:solidFill>
                  <a:schemeClr val="accent3"/>
                </a:solidFill>
              </a:defRPr>
            </a:lvl3pPr>
            <a:lvl4pPr marL="1444752" indent="0" algn="ctr">
              <a:buFont typeface="Arial" panose="020B0604020202020204" pitchFamily="34" charset="0"/>
              <a:buNone/>
              <a:defRPr sz="1600">
                <a:solidFill>
                  <a:schemeClr val="accent3"/>
                </a:solidFill>
              </a:defRPr>
            </a:lvl4pPr>
            <a:lvl5pPr marL="1901952" indent="0" algn="ctr">
              <a:buFont typeface="Arial" panose="020B0604020202020204" pitchFamily="34" charset="0"/>
              <a:buNone/>
              <a:defRPr sz="1400">
                <a:solidFill>
                  <a:schemeClr val="accent3"/>
                </a:solidFill>
              </a:defRPr>
            </a:lvl5pPr>
          </a:lstStyle>
          <a:p>
            <a:pPr lvl="0" rtl="0"/>
            <a:r>
              <a:rPr lang="de-DE" noProof="0"/>
              <a:t>Textmasterformat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20" name="L-Form 19">
            <a:extLst>
              <a:ext uri="{FF2B5EF4-FFF2-40B4-BE49-F238E27FC236}">
                <a16:creationId xmlns="" xmlns:a16="http://schemas.microsoft.com/office/drawing/2014/main" id="{CC096F9F-3AD4-4FC8-823F-DBD962E2E1C6}"/>
              </a:ext>
            </a:extLst>
          </p:cNvPr>
          <p:cNvSpPr>
            <a:spLocks noChangeAspect="1"/>
          </p:cNvSpPr>
          <p:nvPr userDrawn="1"/>
        </p:nvSpPr>
        <p:spPr>
          <a:xfrm flipH="1" flipV="1">
            <a:off x="11021316" y="361496"/>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solidFill>
                <a:schemeClr val="tx2"/>
              </a:solidFill>
            </a:endParaRPr>
          </a:p>
        </p:txBody>
      </p:sp>
      <p:sp>
        <p:nvSpPr>
          <p:cNvPr id="21" name="L-Form 20">
            <a:extLst>
              <a:ext uri="{FF2B5EF4-FFF2-40B4-BE49-F238E27FC236}">
                <a16:creationId xmlns="" xmlns:a16="http://schemas.microsoft.com/office/drawing/2014/main" id="{9CFFEAD0-9992-49A8-A068-3357E08CD7C0}"/>
              </a:ext>
            </a:extLst>
          </p:cNvPr>
          <p:cNvSpPr>
            <a:spLocks noChangeAspect="1"/>
          </p:cNvSpPr>
          <p:nvPr userDrawn="1"/>
        </p:nvSpPr>
        <p:spPr>
          <a:xfrm>
            <a:off x="6865431" y="5819524"/>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solidFill>
                <a:schemeClr val="tx2"/>
              </a:solidFill>
            </a:endParaRPr>
          </a:p>
        </p:txBody>
      </p:sp>
      <p:cxnSp>
        <p:nvCxnSpPr>
          <p:cNvPr id="23" name="Gerader Verbinder 22">
            <a:extLst>
              <a:ext uri="{FF2B5EF4-FFF2-40B4-BE49-F238E27FC236}">
                <a16:creationId xmlns="" xmlns:a16="http://schemas.microsoft.com/office/drawing/2014/main" id="{D470145D-417E-4648-AB08-0A7974A629E0}"/>
              </a:ext>
            </a:extLst>
          </p:cNvPr>
          <p:cNvCxnSpPr/>
          <p:nvPr userDrawn="1"/>
        </p:nvCxnSpPr>
        <p:spPr>
          <a:xfrm>
            <a:off x="7118556" y="1789472"/>
            <a:ext cx="42840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772821651"/>
      </p:ext>
    </p:extLst>
  </p:cSld>
  <p:clrMapOvr>
    <a:masterClrMapping/>
  </p:clrMapOvr>
  <mc:AlternateContent xmlns:mc="http://schemas.openxmlformats.org/markup-compatibility/2006">
    <mc:Choice xmlns="" xmlns:p14="http://schemas.microsoft.com/office/powerpoint/2010/main" Requires="p14">
      <p:transition spd="med" p14:dur="700" advTm="15000">
        <p:fade/>
      </p:transition>
    </mc:Choice>
    <mc:Fallback>
      <p:transition spd="med" advTm="1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ild mit Beschriftung">
    <p:spTree>
      <p:nvGrpSpPr>
        <p:cNvPr id="1" name=""/>
        <p:cNvGrpSpPr/>
        <p:nvPr/>
      </p:nvGrpSpPr>
      <p:grpSpPr>
        <a:xfrm>
          <a:off x="0" y="0"/>
          <a:ext cx="0" cy="0"/>
          <a:chOff x="0" y="0"/>
          <a:chExt cx="0" cy="0"/>
        </a:xfrm>
      </p:grpSpPr>
      <p:sp>
        <p:nvSpPr>
          <p:cNvPr id="8" name="Rechteck 7"/>
          <p:cNvSpPr/>
          <p:nvPr/>
        </p:nvSpPr>
        <p:spPr>
          <a:xfrm>
            <a:off x="-1" y="376"/>
            <a:ext cx="6234898"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hteck: Obere Ecken abgeschnitten 10">
            <a:extLst>
              <a:ext uri="{FF2B5EF4-FFF2-40B4-BE49-F238E27FC236}">
                <a16:creationId xmlns="" xmlns:a16="http://schemas.microsoft.com/office/drawing/2014/main" id="{836AFDEB-3C72-49E0-9B45-DC9EFBA6587F}"/>
              </a:ext>
            </a:extLst>
          </p:cNvPr>
          <p:cNvSpPr/>
          <p:nvPr userDrawn="1"/>
        </p:nvSpPr>
        <p:spPr bwMode="white">
          <a:xfrm>
            <a:off x="507591" y="409286"/>
            <a:ext cx="5270049" cy="5945780"/>
          </a:xfrm>
          <a:prstGeom prst="snip2DiagRect">
            <a:avLst>
              <a:gd name="adj1" fmla="val 0"/>
              <a:gd name="adj2" fmla="val 10697"/>
            </a:avLst>
          </a:prstGeom>
          <a:solidFill>
            <a:schemeClr val="accent3"/>
          </a:solidFill>
          <a:ln>
            <a:noFill/>
          </a:ln>
          <a:effectLst>
            <a:outerShdw blurRad="63500" sx="102000" sy="102000" algn="ctr"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p>
        </p:txBody>
      </p:sp>
      <p:sp>
        <p:nvSpPr>
          <p:cNvPr id="2" name="Titel 1"/>
          <p:cNvSpPr>
            <a:spLocks noGrp="1"/>
          </p:cNvSpPr>
          <p:nvPr>
            <p:ph type="title" hasCustomPrompt="1"/>
          </p:nvPr>
        </p:nvSpPr>
        <p:spPr>
          <a:xfrm>
            <a:off x="6930776" y="477366"/>
            <a:ext cx="4644000" cy="1341602"/>
          </a:xfrm>
        </p:spPr>
        <p:txBody>
          <a:bodyPr rtlCol="0" anchor="ctr" anchorCtr="0">
            <a:normAutofit/>
          </a:bodyPr>
          <a:lstStyle>
            <a:lvl1pPr algn="ctr">
              <a:lnSpc>
                <a:spcPct val="84000"/>
              </a:lnSpc>
              <a:defRPr sz="4800" baseline="0">
                <a:solidFill>
                  <a:schemeClr val="tx2"/>
                </a:solidFill>
              </a:defRPr>
            </a:lvl1pPr>
          </a:lstStyle>
          <a:p>
            <a:pPr rtl="0"/>
            <a:r>
              <a:rPr lang="de-DE" noProof="0" dirty="0"/>
              <a:t>Titelmasterformat durch Klicken bearbeiten</a:t>
            </a:r>
          </a:p>
        </p:txBody>
      </p:sp>
      <p:sp>
        <p:nvSpPr>
          <p:cNvPr id="4" name="Textplatzhalter 3"/>
          <p:cNvSpPr>
            <a:spLocks noGrp="1"/>
          </p:cNvSpPr>
          <p:nvPr>
            <p:ph type="body" sz="half" idx="2"/>
          </p:nvPr>
        </p:nvSpPr>
        <p:spPr>
          <a:xfrm>
            <a:off x="6930775" y="1966451"/>
            <a:ext cx="4644001" cy="4388615"/>
          </a:xfrm>
        </p:spPr>
        <p:txBody>
          <a:bodyPr rtlCol="0"/>
          <a:lstStyle>
            <a:lvl1pPr marL="285750" indent="-285750">
              <a:lnSpc>
                <a:spcPct val="100000"/>
              </a:lnSpc>
              <a:spcBef>
                <a:spcPts val="0"/>
              </a:spcBef>
              <a:spcAft>
                <a:spcPts val="0"/>
              </a:spcAft>
              <a:buFont typeface="Arial" panose="020B0604020202020204" pitchFamily="34" charset="0"/>
              <a:buChar char="•"/>
              <a:defRPr sz="18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Textmasterformat bearbeiten</a:t>
            </a:r>
          </a:p>
        </p:txBody>
      </p:sp>
      <p:sp>
        <p:nvSpPr>
          <p:cNvPr id="5" name="Datumsplatzhalter 4"/>
          <p:cNvSpPr>
            <a:spLocks noGrp="1"/>
          </p:cNvSpPr>
          <p:nvPr>
            <p:ph type="dt" sz="half" idx="10"/>
          </p:nvPr>
        </p:nvSpPr>
        <p:spPr>
          <a:xfrm>
            <a:off x="507591" y="6453386"/>
            <a:ext cx="1204572" cy="404614"/>
          </a:xfrm>
        </p:spPr>
        <p:txBody>
          <a:bodyPr rtlCol="0"/>
          <a:lstStyle>
            <a:lvl1pPr>
              <a:defRPr>
                <a:solidFill>
                  <a:schemeClr val="bg1"/>
                </a:solidFill>
              </a:defRPr>
            </a:lvl1pPr>
          </a:lstStyle>
          <a:p>
            <a:pPr rtl="0"/>
            <a:fld id="{1A4BBB0A-0F4C-4EA7-A818-9B42067593F5}" type="datetime1">
              <a:rPr lang="de-DE" noProof="0" smtClean="0"/>
              <a:pPr rtl="0"/>
              <a:t>14.01.2026</a:t>
            </a:fld>
            <a:endParaRPr lang="de-DE" noProof="0" dirty="0"/>
          </a:p>
        </p:txBody>
      </p:sp>
      <p:sp>
        <p:nvSpPr>
          <p:cNvPr id="6" name="Fußzeilenplatzhalter 5"/>
          <p:cNvSpPr>
            <a:spLocks noGrp="1"/>
          </p:cNvSpPr>
          <p:nvPr>
            <p:ph type="ftr" sz="quarter" idx="11"/>
          </p:nvPr>
        </p:nvSpPr>
        <p:spPr>
          <a:xfrm>
            <a:off x="3403965" y="6453386"/>
            <a:ext cx="2373675" cy="404614"/>
          </a:xfrm>
        </p:spPr>
        <p:txBody>
          <a:bodyPr rtlCol="0"/>
          <a:lstStyle>
            <a:lvl1pPr>
              <a:defRPr>
                <a:solidFill>
                  <a:schemeClr val="bg1"/>
                </a:solidFill>
              </a:defRPr>
            </a:lvl1pPr>
          </a:lstStyle>
          <a:p>
            <a:pPr rtl="0"/>
            <a:r>
              <a:rPr lang="de-DE" noProof="0" dirty="0"/>
              <a:t>Fußzeile hinzufügen </a:t>
            </a:r>
          </a:p>
        </p:txBody>
      </p:sp>
      <p:sp>
        <p:nvSpPr>
          <p:cNvPr id="7" name="Foliennummernplatzhalter 6"/>
          <p:cNvSpPr>
            <a:spLocks noGrp="1"/>
          </p:cNvSpPr>
          <p:nvPr>
            <p:ph type="sldNum" sz="quarter" idx="12"/>
          </p:nvPr>
        </p:nvSpPr>
        <p:spPr>
          <a:xfrm>
            <a:off x="9883140" y="6453386"/>
            <a:ext cx="1596292" cy="404614"/>
          </a:xfrm>
        </p:spPr>
        <p:txBody>
          <a:bodyPr rtlCol="0"/>
          <a:lstStyle>
            <a:lvl1pPr>
              <a:defRPr>
                <a:solidFill>
                  <a:schemeClr val="tx2"/>
                </a:solidFill>
              </a:defRPr>
            </a:lvl1pPr>
          </a:lstStyle>
          <a:p>
            <a:pPr rtl="0"/>
            <a:fld id="{B38049E5-7B53-4E85-8972-7D6C4BCE5BB9}" type="slidenum">
              <a:rPr lang="de-DE" noProof="0" smtClean="0"/>
              <a:pPr rtl="0"/>
              <a:t>‹Nr.›</a:t>
            </a:fld>
            <a:endParaRPr lang="de-DE" noProof="0" dirty="0"/>
          </a:p>
        </p:txBody>
      </p:sp>
      <p:sp>
        <p:nvSpPr>
          <p:cNvPr id="9" name="Rechteck 8"/>
          <p:cNvSpPr/>
          <p:nvPr/>
        </p:nvSpPr>
        <p:spPr>
          <a:xfrm>
            <a:off x="6234897" y="-376"/>
            <a:ext cx="144000" cy="687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L-Form 11">
            <a:extLst>
              <a:ext uri="{FF2B5EF4-FFF2-40B4-BE49-F238E27FC236}">
                <a16:creationId xmlns="" xmlns:a16="http://schemas.microsoft.com/office/drawing/2014/main" id="{26A5AA85-E28D-4647-B000-742C83A8047D}"/>
              </a:ext>
            </a:extLst>
          </p:cNvPr>
          <p:cNvSpPr>
            <a:spLocks noChangeAspect="1"/>
          </p:cNvSpPr>
          <p:nvPr userDrawn="1"/>
        </p:nvSpPr>
        <p:spPr>
          <a:xfrm flipV="1">
            <a:off x="6845770" y="372071"/>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solidFill>
                <a:schemeClr val="tx2"/>
              </a:solidFill>
            </a:endParaRPr>
          </a:p>
        </p:txBody>
      </p:sp>
      <p:sp>
        <p:nvSpPr>
          <p:cNvPr id="13" name="L-Form 12">
            <a:extLst>
              <a:ext uri="{FF2B5EF4-FFF2-40B4-BE49-F238E27FC236}">
                <a16:creationId xmlns="" xmlns:a16="http://schemas.microsoft.com/office/drawing/2014/main" id="{C3CD9875-0A2E-4F4D-ACB7-87DD98EED9D0}"/>
              </a:ext>
            </a:extLst>
          </p:cNvPr>
          <p:cNvSpPr>
            <a:spLocks noChangeAspect="1"/>
          </p:cNvSpPr>
          <p:nvPr userDrawn="1"/>
        </p:nvSpPr>
        <p:spPr>
          <a:xfrm flipH="1">
            <a:off x="11058438" y="5819525"/>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solidFill>
                <a:schemeClr val="tx2"/>
              </a:solidFill>
            </a:endParaRPr>
          </a:p>
        </p:txBody>
      </p:sp>
      <p:sp>
        <p:nvSpPr>
          <p:cNvPr id="19" name="Bildplatzhalter 18">
            <a:extLst>
              <a:ext uri="{FF2B5EF4-FFF2-40B4-BE49-F238E27FC236}">
                <a16:creationId xmlns="" xmlns:a16="http://schemas.microsoft.com/office/drawing/2014/main" id="{D57F3340-8A42-40F0-BF5B-EEF6E3E88E6E}"/>
              </a:ext>
            </a:extLst>
          </p:cNvPr>
          <p:cNvSpPr>
            <a:spLocks noGrp="1"/>
          </p:cNvSpPr>
          <p:nvPr>
            <p:ph type="pic" idx="1"/>
          </p:nvPr>
        </p:nvSpPr>
        <p:spPr>
          <a:xfrm>
            <a:off x="806246" y="668595"/>
            <a:ext cx="4646651" cy="5383413"/>
          </a:xfrm>
          <a:custGeom>
            <a:avLst/>
            <a:gdLst>
              <a:gd name="connsiteX0" fmla="*/ 0 w 4646651"/>
              <a:gd name="connsiteY0" fmla="*/ 0 h 5383413"/>
              <a:gd name="connsiteX1" fmla="*/ 4168046 w 4646651"/>
              <a:gd name="connsiteY1" fmla="*/ 0 h 5383413"/>
              <a:gd name="connsiteX2" fmla="*/ 4646651 w 4646651"/>
              <a:gd name="connsiteY2" fmla="*/ 478605 h 5383413"/>
              <a:gd name="connsiteX3" fmla="*/ 4646651 w 4646651"/>
              <a:gd name="connsiteY3" fmla="*/ 5383413 h 5383413"/>
              <a:gd name="connsiteX4" fmla="*/ 478605 w 4646651"/>
              <a:gd name="connsiteY4" fmla="*/ 5383413 h 5383413"/>
              <a:gd name="connsiteX5" fmla="*/ 0 w 4646651"/>
              <a:gd name="connsiteY5" fmla="*/ 4904808 h 5383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6651" h="5383413">
                <a:moveTo>
                  <a:pt x="0" y="0"/>
                </a:moveTo>
                <a:lnTo>
                  <a:pt x="4168046" y="0"/>
                </a:lnTo>
                <a:lnTo>
                  <a:pt x="4646651" y="478605"/>
                </a:lnTo>
                <a:lnTo>
                  <a:pt x="4646651" y="5383413"/>
                </a:lnTo>
                <a:lnTo>
                  <a:pt x="478605" y="5383413"/>
                </a:lnTo>
                <a:lnTo>
                  <a:pt x="0" y="4904808"/>
                </a:lnTo>
                <a:close/>
              </a:path>
            </a:pathLst>
          </a:custGeom>
          <a:ln w="57150">
            <a:solidFill>
              <a:schemeClr val="bg1"/>
            </a:solidFill>
          </a:ln>
        </p:spPr>
        <p:txBody>
          <a:bodyPr wrap="square" rtlCol="0"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e-DE" noProof="0"/>
              <a:t>Bild durch Klicken auf Symbol hinzufügen</a:t>
            </a:r>
            <a:endParaRPr lang="de-DE" noProof="0" dirty="0"/>
          </a:p>
        </p:txBody>
      </p:sp>
      <p:sp>
        <p:nvSpPr>
          <p:cNvPr id="20" name="L-Form 19">
            <a:extLst>
              <a:ext uri="{FF2B5EF4-FFF2-40B4-BE49-F238E27FC236}">
                <a16:creationId xmlns="" xmlns:a16="http://schemas.microsoft.com/office/drawing/2014/main" id="{CC096F9F-3AD4-4FC8-823F-DBD962E2E1C6}"/>
              </a:ext>
            </a:extLst>
          </p:cNvPr>
          <p:cNvSpPr>
            <a:spLocks noChangeAspect="1"/>
          </p:cNvSpPr>
          <p:nvPr userDrawn="1"/>
        </p:nvSpPr>
        <p:spPr>
          <a:xfrm flipH="1" flipV="1">
            <a:off x="11021316" y="361496"/>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solidFill>
                <a:schemeClr val="tx2"/>
              </a:solidFill>
            </a:endParaRPr>
          </a:p>
        </p:txBody>
      </p:sp>
      <p:sp>
        <p:nvSpPr>
          <p:cNvPr id="21" name="L-Form 20">
            <a:extLst>
              <a:ext uri="{FF2B5EF4-FFF2-40B4-BE49-F238E27FC236}">
                <a16:creationId xmlns="" xmlns:a16="http://schemas.microsoft.com/office/drawing/2014/main" id="{9CFFEAD0-9992-49A8-A068-3357E08CD7C0}"/>
              </a:ext>
            </a:extLst>
          </p:cNvPr>
          <p:cNvSpPr>
            <a:spLocks noChangeAspect="1"/>
          </p:cNvSpPr>
          <p:nvPr userDrawn="1"/>
        </p:nvSpPr>
        <p:spPr>
          <a:xfrm>
            <a:off x="6865431" y="5819524"/>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solidFill>
                <a:schemeClr val="tx2"/>
              </a:solidFill>
            </a:endParaRPr>
          </a:p>
        </p:txBody>
      </p:sp>
      <p:cxnSp>
        <p:nvCxnSpPr>
          <p:cNvPr id="23" name="Gerader Verbinder 22">
            <a:extLst>
              <a:ext uri="{FF2B5EF4-FFF2-40B4-BE49-F238E27FC236}">
                <a16:creationId xmlns="" xmlns:a16="http://schemas.microsoft.com/office/drawing/2014/main" id="{D470145D-417E-4648-AB08-0A7974A629E0}"/>
              </a:ext>
            </a:extLst>
          </p:cNvPr>
          <p:cNvCxnSpPr/>
          <p:nvPr userDrawn="1"/>
        </p:nvCxnSpPr>
        <p:spPr>
          <a:xfrm>
            <a:off x="7118556" y="1789472"/>
            <a:ext cx="42840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4105789669"/>
      </p:ext>
    </p:extLst>
  </p:cSld>
  <p:clrMapOvr>
    <a:masterClrMapping/>
  </p:clrMapOvr>
  <mc:AlternateContent xmlns:mc="http://schemas.openxmlformats.org/markup-compatibility/2006">
    <mc:Choice xmlns="" xmlns:p14="http://schemas.microsoft.com/office/powerpoint/2010/main" Requires="p14">
      <p:transition spd="med" p14:dur="700" advTm="15000">
        <p:fade/>
      </p:transition>
    </mc:Choice>
    <mc:Fallback>
      <p:transition spd="med" advTm="1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65025" y="1301360"/>
            <a:ext cx="9612971" cy="2852737"/>
          </a:xfrm>
        </p:spPr>
        <p:txBody>
          <a:bodyPr rtlCol="0" anchor="b">
            <a:normAutofit/>
          </a:bodyPr>
          <a:lstStyle>
            <a:lvl1pPr algn="r">
              <a:defRPr sz="7200" cap="none" baseline="0">
                <a:solidFill>
                  <a:schemeClr val="tx1"/>
                </a:solidFill>
              </a:defRPr>
            </a:lvl1pPr>
          </a:lstStyle>
          <a:p>
            <a:pPr rtl="0"/>
            <a:r>
              <a:rPr lang="de-DE" noProof="0" dirty="0"/>
              <a:t>Titelmasterformat durch Klicken bearbeiten</a:t>
            </a:r>
          </a:p>
        </p:txBody>
      </p:sp>
      <p:sp>
        <p:nvSpPr>
          <p:cNvPr id="3" name="Textplatzhalter 2"/>
          <p:cNvSpPr>
            <a:spLocks noGrp="1"/>
          </p:cNvSpPr>
          <p:nvPr>
            <p:ph type="body" idx="1"/>
          </p:nvPr>
        </p:nvSpPr>
        <p:spPr>
          <a:xfrm>
            <a:off x="765025" y="4216328"/>
            <a:ext cx="9612971" cy="1143324"/>
          </a:xfrm>
        </p:spPr>
        <p:txBody>
          <a:bodyPr rtlCol="0"/>
          <a:lstStyle>
            <a:lvl1pPr marL="0" indent="0" algn="r">
              <a:lnSpc>
                <a:spcPct val="112000"/>
              </a:lnSpc>
              <a:spcBef>
                <a:spcPts val="0"/>
              </a:spcBef>
              <a:spcAft>
                <a:spcPts val="0"/>
              </a:spcAft>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de-DE" noProof="0"/>
              <a:t>Textmasterformat bearbeiten</a:t>
            </a:r>
          </a:p>
        </p:txBody>
      </p:sp>
      <p:sp>
        <p:nvSpPr>
          <p:cNvPr id="4" name="Datumsplatzhalter 3"/>
          <p:cNvSpPr>
            <a:spLocks noGrp="1"/>
          </p:cNvSpPr>
          <p:nvPr>
            <p:ph type="dt" sz="half" idx="10"/>
          </p:nvPr>
        </p:nvSpPr>
        <p:spPr>
          <a:xfrm>
            <a:off x="738908" y="6453386"/>
            <a:ext cx="1622409" cy="404614"/>
          </a:xfrm>
        </p:spPr>
        <p:txBody>
          <a:bodyPr rtlCol="0"/>
          <a:lstStyle>
            <a:lvl1pPr>
              <a:defRPr>
                <a:solidFill>
                  <a:schemeClr val="tx2"/>
                </a:solidFill>
              </a:defRPr>
            </a:lvl1pPr>
          </a:lstStyle>
          <a:p>
            <a:pPr rtl="0"/>
            <a:fld id="{5D26D689-FA71-4AB8-A9C2-15BDFAE4E569}" type="datetime1">
              <a:rPr lang="de-DE" noProof="0" smtClean="0"/>
              <a:pPr rtl="0"/>
              <a:t>14.01.2026</a:t>
            </a:fld>
            <a:endParaRPr lang="de-DE" noProof="0" dirty="0"/>
          </a:p>
        </p:txBody>
      </p:sp>
      <p:sp>
        <p:nvSpPr>
          <p:cNvPr id="5" name="Fußzeilenplatzhalter 4"/>
          <p:cNvSpPr>
            <a:spLocks noGrp="1"/>
          </p:cNvSpPr>
          <p:nvPr>
            <p:ph type="ftr" sz="quarter" idx="11"/>
          </p:nvPr>
        </p:nvSpPr>
        <p:spPr>
          <a:xfrm>
            <a:off x="2584312" y="6453386"/>
            <a:ext cx="7023377" cy="404614"/>
          </a:xfrm>
        </p:spPr>
        <p:txBody>
          <a:bodyPr rtlCol="0"/>
          <a:lstStyle>
            <a:lvl1pPr algn="ctr">
              <a:defRPr>
                <a:solidFill>
                  <a:schemeClr val="tx2"/>
                </a:solidFill>
              </a:defRPr>
            </a:lvl1pPr>
          </a:lstStyle>
          <a:p>
            <a:pPr rtl="0"/>
            <a:r>
              <a:rPr lang="de-DE" noProof="0" dirty="0"/>
              <a:t>Fußzeile hinzufügen </a:t>
            </a:r>
          </a:p>
        </p:txBody>
      </p:sp>
      <p:sp>
        <p:nvSpPr>
          <p:cNvPr id="6" name="Foliennummernplatzhalter 5"/>
          <p:cNvSpPr>
            <a:spLocks noGrp="1"/>
          </p:cNvSpPr>
          <p:nvPr>
            <p:ph type="sldNum" sz="quarter" idx="12"/>
          </p:nvPr>
        </p:nvSpPr>
        <p:spPr>
          <a:xfrm>
            <a:off x="9830683" y="6453386"/>
            <a:ext cx="1596292" cy="404614"/>
          </a:xfrm>
        </p:spPr>
        <p:txBody>
          <a:bodyPr rtlCol="0"/>
          <a:lstStyle>
            <a:lvl1pPr>
              <a:defRPr>
                <a:solidFill>
                  <a:schemeClr val="tx2"/>
                </a:solidFill>
              </a:defRPr>
            </a:lvl1pPr>
          </a:lstStyle>
          <a:p>
            <a:pPr rtl="0"/>
            <a:fld id="{B38049E5-7B53-4E85-8972-7D6C4BCE5BB9}" type="slidenum">
              <a:rPr lang="de-DE" noProof="0" smtClean="0"/>
              <a:pPr rtl="0"/>
              <a:t>‹Nr.›</a:t>
            </a:fld>
            <a:endParaRPr lang="de-DE" noProof="0" dirty="0"/>
          </a:p>
        </p:txBody>
      </p:sp>
      <p:sp>
        <p:nvSpPr>
          <p:cNvPr id="9" name="L-Form 8">
            <a:extLst>
              <a:ext uri="{FF2B5EF4-FFF2-40B4-BE49-F238E27FC236}">
                <a16:creationId xmlns="" xmlns:a16="http://schemas.microsoft.com/office/drawing/2014/main" id="{BF5B4C6D-2825-4690-8D32-39CBF5E0F7E6}"/>
              </a:ext>
            </a:extLst>
          </p:cNvPr>
          <p:cNvSpPr/>
          <p:nvPr userDrawn="1"/>
        </p:nvSpPr>
        <p:spPr>
          <a:xfrm rot="10800000" flipV="1">
            <a:off x="8532326" y="1820272"/>
            <a:ext cx="2772000" cy="4158497"/>
          </a:xfrm>
          <a:prstGeom prst="corner">
            <a:avLst>
              <a:gd name="adj1" fmla="val 7397"/>
              <a:gd name="adj2" fmla="val 7750"/>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p>
        </p:txBody>
      </p:sp>
      <p:sp>
        <p:nvSpPr>
          <p:cNvPr id="8" name="L-Form 7">
            <a:extLst>
              <a:ext uri="{FF2B5EF4-FFF2-40B4-BE49-F238E27FC236}">
                <a16:creationId xmlns="" xmlns:a16="http://schemas.microsoft.com/office/drawing/2014/main" id="{DFD43940-6D78-4E75-BDB6-8792768BB894}"/>
              </a:ext>
            </a:extLst>
          </p:cNvPr>
          <p:cNvSpPr/>
          <p:nvPr userDrawn="1"/>
        </p:nvSpPr>
        <p:spPr>
          <a:xfrm flipH="1">
            <a:off x="8286318" y="1685652"/>
            <a:ext cx="3152309" cy="4408489"/>
          </a:xfrm>
          <a:prstGeom prst="corner">
            <a:avLst>
              <a:gd name="adj1" fmla="val 5837"/>
              <a:gd name="adj2" fmla="val 6502"/>
            </a:avLst>
          </a:prstGeom>
          <a:solidFill>
            <a:srgbClr val="EFEDE3"/>
          </a:solidFill>
          <a:ln>
            <a:solidFill>
              <a:srgbClr val="EFEDE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p>
        </p:txBody>
      </p:sp>
    </p:spTree>
    <p:extLst>
      <p:ext uri="{BB962C8B-B14F-4D97-AF65-F5344CB8AC3E}">
        <p14:creationId xmlns="" xmlns:p14="http://schemas.microsoft.com/office/powerpoint/2010/main" val="315921443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advTm="15000">
        <p:fade/>
      </p:transition>
    </mc:Choice>
    <mc:Fallback>
      <p:transition spd="med" advTm="1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normAutofit/>
          </a:bodyPr>
          <a:lstStyle>
            <a:lvl1pPr>
              <a:defRPr sz="4800">
                <a:solidFill>
                  <a:schemeClr val="tx2"/>
                </a:solidFill>
              </a:defRPr>
            </a:lvl1pPr>
          </a:lstStyle>
          <a:p>
            <a:pPr rtl="0"/>
            <a:r>
              <a:rPr lang="de-DE" noProof="0" dirty="0"/>
              <a:t>Titelmasterformat durch Klicken bearbeiten</a:t>
            </a:r>
          </a:p>
        </p:txBody>
      </p:sp>
      <p:sp>
        <p:nvSpPr>
          <p:cNvPr id="3" name="Inhaltsplatzhalter 2"/>
          <p:cNvSpPr>
            <a:spLocks noGrp="1"/>
          </p:cNvSpPr>
          <p:nvPr>
            <p:ph sz="half" idx="1"/>
          </p:nvPr>
        </p:nvSpPr>
        <p:spPr>
          <a:xfrm>
            <a:off x="1371600" y="2285999"/>
            <a:ext cx="4447786" cy="3581401"/>
          </a:xfrm>
        </p:spPr>
        <p:txBody>
          <a:bodyPr rtlCol="0"/>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rtl="0"/>
            <a:r>
              <a:rPr lang="de-DE" noProof="0"/>
              <a:t>Textmasterformat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4" name="Inhaltsplatzhalter 3"/>
          <p:cNvSpPr>
            <a:spLocks noGrp="1"/>
          </p:cNvSpPr>
          <p:nvPr>
            <p:ph sz="half" idx="2"/>
          </p:nvPr>
        </p:nvSpPr>
        <p:spPr>
          <a:xfrm>
            <a:off x="6525403" y="2285999"/>
            <a:ext cx="4447786" cy="3581401"/>
          </a:xfrm>
        </p:spPr>
        <p:txBody>
          <a:bodyPr rtlCol="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rtl="0"/>
            <a:r>
              <a:rPr lang="de-DE" noProof="0"/>
              <a:t>Textmasterformat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5" name="Datumsplatzhalter 4"/>
          <p:cNvSpPr>
            <a:spLocks noGrp="1"/>
          </p:cNvSpPr>
          <p:nvPr>
            <p:ph type="dt" sz="half" idx="10"/>
          </p:nvPr>
        </p:nvSpPr>
        <p:spPr/>
        <p:txBody>
          <a:bodyPr rtlCol="0"/>
          <a:lstStyle/>
          <a:p>
            <a:pPr rtl="0"/>
            <a:fld id="{6AF76124-4A5E-4991-B73D-09B133D11491}" type="datetime1">
              <a:rPr lang="de-DE" noProof="0" smtClean="0"/>
              <a:pPr rtl="0"/>
              <a:t>14.01.2026</a:t>
            </a:fld>
            <a:endParaRPr lang="de-DE" noProof="0" dirty="0"/>
          </a:p>
        </p:txBody>
      </p:sp>
      <p:sp>
        <p:nvSpPr>
          <p:cNvPr id="6" name="Fußzeilenplatzhalter 5"/>
          <p:cNvSpPr>
            <a:spLocks noGrp="1"/>
          </p:cNvSpPr>
          <p:nvPr>
            <p:ph type="ftr" sz="quarter" idx="11"/>
          </p:nvPr>
        </p:nvSpPr>
        <p:spPr/>
        <p:txBody>
          <a:bodyPr rtlCol="0"/>
          <a:lstStyle/>
          <a:p>
            <a:pPr algn="ctr" rtl="0"/>
            <a:r>
              <a:rPr lang="de-DE" noProof="0" dirty="0"/>
              <a:t>Fußzeile hinzufügen </a:t>
            </a:r>
          </a:p>
        </p:txBody>
      </p:sp>
      <p:sp>
        <p:nvSpPr>
          <p:cNvPr id="7" name="Foliennummernplatzhalter 6"/>
          <p:cNvSpPr>
            <a:spLocks noGrp="1"/>
          </p:cNvSpPr>
          <p:nvPr>
            <p:ph type="sldNum" sz="quarter" idx="12"/>
          </p:nvPr>
        </p:nvSpPr>
        <p:spPr/>
        <p:txBody>
          <a:bodyPr rtlCol="0"/>
          <a:lstStyle/>
          <a:p>
            <a:pPr rtl="0"/>
            <a:fld id="{B38049E5-7B53-4E85-8972-7D6C4BCE5BB9}" type="slidenum">
              <a:rPr lang="de-DE" noProof="0" smtClean="0"/>
              <a:pPr rtl="0"/>
              <a:t>‹Nr.›</a:t>
            </a:fld>
            <a:endParaRPr lang="de-DE" noProof="0" dirty="0"/>
          </a:p>
        </p:txBody>
      </p:sp>
    </p:spTree>
    <p:extLst>
      <p:ext uri="{BB962C8B-B14F-4D97-AF65-F5344CB8AC3E}">
        <p14:creationId xmlns="" xmlns:p14="http://schemas.microsoft.com/office/powerpoint/2010/main" val="2968850313"/>
      </p:ext>
    </p:extLst>
  </p:cSld>
  <p:clrMapOvr>
    <a:masterClrMapping/>
  </p:clrMapOvr>
  <mc:AlternateContent xmlns:mc="http://schemas.openxmlformats.org/markup-compatibility/2006">
    <mc:Choice xmlns="" xmlns:p14="http://schemas.microsoft.com/office/powerpoint/2010/main" Requires="p14">
      <p:transition spd="med" p14:dur="700" advTm="15000">
        <p:fade/>
      </p:transition>
    </mc:Choice>
    <mc:Fallback>
      <p:transition spd="med" advTm="1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371600" y="685800"/>
            <a:ext cx="9601200" cy="1485900"/>
          </a:xfrm>
        </p:spPr>
        <p:txBody>
          <a:bodyPr rtlCol="0">
            <a:normAutofit/>
          </a:bodyPr>
          <a:lstStyle>
            <a:lvl1pPr>
              <a:defRPr sz="4800">
                <a:solidFill>
                  <a:schemeClr val="tx2"/>
                </a:solidFill>
              </a:defRPr>
            </a:lvl1pPr>
          </a:lstStyle>
          <a:p>
            <a:pPr rtl="0"/>
            <a:r>
              <a:rPr lang="de-DE" noProof="0" dirty="0"/>
              <a:t>Titelmasterformat durch Klicken bearbeiten</a:t>
            </a:r>
          </a:p>
        </p:txBody>
      </p:sp>
      <p:sp>
        <p:nvSpPr>
          <p:cNvPr id="3" name="Textplatzhalter 2"/>
          <p:cNvSpPr>
            <a:spLocks noGrp="1"/>
          </p:cNvSpPr>
          <p:nvPr>
            <p:ph type="body" idx="1"/>
          </p:nvPr>
        </p:nvSpPr>
        <p:spPr>
          <a:xfrm>
            <a:off x="1371600" y="2340864"/>
            <a:ext cx="4443984" cy="823912"/>
          </a:xfrm>
        </p:spPr>
        <p:txBody>
          <a:bodyPr rtlCol="0"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Textmasterformat bearbeiten</a:t>
            </a:r>
          </a:p>
        </p:txBody>
      </p:sp>
      <p:sp>
        <p:nvSpPr>
          <p:cNvPr id="4" name="Inhaltsplatzhalter 3"/>
          <p:cNvSpPr>
            <a:spLocks noGrp="1"/>
          </p:cNvSpPr>
          <p:nvPr>
            <p:ph sz="half" idx="2"/>
          </p:nvPr>
        </p:nvSpPr>
        <p:spPr>
          <a:xfrm>
            <a:off x="1371600" y="3305207"/>
            <a:ext cx="4443984" cy="2562193"/>
          </a:xfrm>
        </p:spPr>
        <p:txBody>
          <a:bodyPr rtlCol="0"/>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rtl="0"/>
            <a:r>
              <a:rPr lang="de-DE" noProof="0"/>
              <a:t>Textmasterformat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5" name="Textplatzhalter 4"/>
          <p:cNvSpPr>
            <a:spLocks noGrp="1"/>
          </p:cNvSpPr>
          <p:nvPr>
            <p:ph type="body" sz="quarter" idx="3"/>
          </p:nvPr>
        </p:nvSpPr>
        <p:spPr>
          <a:xfrm>
            <a:off x="6525014" y="2340864"/>
            <a:ext cx="4443984" cy="823912"/>
          </a:xfrm>
        </p:spPr>
        <p:txBody>
          <a:bodyPr rtlCol="0"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Textmasterformat bearbeiten</a:t>
            </a:r>
          </a:p>
        </p:txBody>
      </p:sp>
      <p:sp>
        <p:nvSpPr>
          <p:cNvPr id="6" name="Inhaltsplatzhalter 5"/>
          <p:cNvSpPr>
            <a:spLocks noGrp="1"/>
          </p:cNvSpPr>
          <p:nvPr>
            <p:ph sz="quarter" idx="4"/>
          </p:nvPr>
        </p:nvSpPr>
        <p:spPr>
          <a:xfrm>
            <a:off x="6525014" y="3305207"/>
            <a:ext cx="4443984" cy="2562193"/>
          </a:xfrm>
        </p:spPr>
        <p:txBody>
          <a:bodyPr rtlCol="0"/>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rtl="0"/>
            <a:r>
              <a:rPr lang="de-DE" noProof="0"/>
              <a:t>Textmasterformat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7" name="Datumsplatzhalter 6"/>
          <p:cNvSpPr>
            <a:spLocks noGrp="1"/>
          </p:cNvSpPr>
          <p:nvPr>
            <p:ph type="dt" sz="half" idx="10"/>
          </p:nvPr>
        </p:nvSpPr>
        <p:spPr/>
        <p:txBody>
          <a:bodyPr rtlCol="0"/>
          <a:lstStyle/>
          <a:p>
            <a:pPr rtl="0"/>
            <a:fld id="{20C17B62-E716-46B7-867F-8EB49AF3E97D}" type="datetime1">
              <a:rPr lang="de-DE" noProof="0" smtClean="0"/>
              <a:pPr rtl="0"/>
              <a:t>14.01.2026</a:t>
            </a:fld>
            <a:endParaRPr lang="de-DE" noProof="0" dirty="0"/>
          </a:p>
        </p:txBody>
      </p:sp>
      <p:sp>
        <p:nvSpPr>
          <p:cNvPr id="8" name="Fußzeilenplatzhalter 7"/>
          <p:cNvSpPr>
            <a:spLocks noGrp="1"/>
          </p:cNvSpPr>
          <p:nvPr>
            <p:ph type="ftr" sz="quarter" idx="11"/>
          </p:nvPr>
        </p:nvSpPr>
        <p:spPr/>
        <p:txBody>
          <a:bodyPr rtlCol="0"/>
          <a:lstStyle/>
          <a:p>
            <a:pPr algn="ctr" rtl="0"/>
            <a:r>
              <a:rPr lang="de-DE" noProof="0" dirty="0"/>
              <a:t>Fußzeile hinzufügen </a:t>
            </a:r>
          </a:p>
        </p:txBody>
      </p:sp>
      <p:sp>
        <p:nvSpPr>
          <p:cNvPr id="9" name="Foliennummernplatzhalter 8"/>
          <p:cNvSpPr>
            <a:spLocks noGrp="1"/>
          </p:cNvSpPr>
          <p:nvPr>
            <p:ph type="sldNum" sz="quarter" idx="12"/>
          </p:nvPr>
        </p:nvSpPr>
        <p:spPr/>
        <p:txBody>
          <a:bodyPr rtlCol="0"/>
          <a:lstStyle/>
          <a:p>
            <a:pPr rtl="0"/>
            <a:fld id="{B38049E5-7B53-4E85-8972-7D6C4BCE5BB9}" type="slidenum">
              <a:rPr lang="de-DE" noProof="0" smtClean="0"/>
              <a:pPr rtl="0"/>
              <a:t>‹Nr.›</a:t>
            </a:fld>
            <a:endParaRPr lang="de-DE" noProof="0" dirty="0"/>
          </a:p>
        </p:txBody>
      </p:sp>
      <p:sp>
        <p:nvSpPr>
          <p:cNvPr id="11" name="L-Form 10">
            <a:extLst>
              <a:ext uri="{FF2B5EF4-FFF2-40B4-BE49-F238E27FC236}">
                <a16:creationId xmlns="" xmlns:a16="http://schemas.microsoft.com/office/drawing/2014/main" id="{91236E78-C797-4C31-BA0C-DB193BAF6D2D}"/>
              </a:ext>
            </a:extLst>
          </p:cNvPr>
          <p:cNvSpPr/>
          <p:nvPr userDrawn="1"/>
        </p:nvSpPr>
        <p:spPr>
          <a:xfrm rot="10800000" flipV="1">
            <a:off x="8391654" y="1873024"/>
            <a:ext cx="2772000" cy="4158497"/>
          </a:xfrm>
          <a:prstGeom prst="corner">
            <a:avLst>
              <a:gd name="adj1" fmla="val 7397"/>
              <a:gd name="adj2" fmla="val 7750"/>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p>
        </p:txBody>
      </p:sp>
      <p:sp>
        <p:nvSpPr>
          <p:cNvPr id="10" name="L-Form 9">
            <a:extLst>
              <a:ext uri="{FF2B5EF4-FFF2-40B4-BE49-F238E27FC236}">
                <a16:creationId xmlns="" xmlns:a16="http://schemas.microsoft.com/office/drawing/2014/main" id="{BFA658F0-F295-40A9-8BA8-1F6CBDFBBE09}"/>
              </a:ext>
            </a:extLst>
          </p:cNvPr>
          <p:cNvSpPr/>
          <p:nvPr userDrawn="1"/>
        </p:nvSpPr>
        <p:spPr>
          <a:xfrm flipH="1">
            <a:off x="8152968" y="1752327"/>
            <a:ext cx="3152309" cy="4408489"/>
          </a:xfrm>
          <a:prstGeom prst="corner">
            <a:avLst>
              <a:gd name="adj1" fmla="val 7085"/>
              <a:gd name="adj2" fmla="val 7750"/>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rtl="0"/>
            <a:endParaRPr lang="de-DE" noProof="0" dirty="0"/>
          </a:p>
        </p:txBody>
      </p:sp>
    </p:spTree>
    <p:extLst>
      <p:ext uri="{BB962C8B-B14F-4D97-AF65-F5344CB8AC3E}">
        <p14:creationId xmlns="" xmlns:p14="http://schemas.microsoft.com/office/powerpoint/2010/main" val="2740073478"/>
      </p:ext>
    </p:extLst>
  </p:cSld>
  <p:clrMapOvr>
    <a:masterClrMapping/>
  </p:clrMapOvr>
  <mc:AlternateContent xmlns:mc="http://schemas.openxmlformats.org/markup-compatibility/2006">
    <mc:Choice xmlns="" xmlns:p14="http://schemas.microsoft.com/office/powerpoint/2010/main" Requires="p14">
      <p:transition spd="med" p14:dur="700" advTm="15000">
        <p:fade/>
      </p:transition>
    </mc:Choice>
    <mc:Fallback>
      <p:transition spd="med" advTm="15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normAutofit/>
          </a:bodyPr>
          <a:lstStyle>
            <a:lvl1pPr>
              <a:defRPr sz="4800"/>
            </a:lvl1pPr>
          </a:lstStyle>
          <a:p>
            <a:pPr rtl="0"/>
            <a:r>
              <a:rPr lang="de-DE" noProof="0" dirty="0"/>
              <a:t>Titelmasterformat durch Klicken bearbeiten</a:t>
            </a:r>
          </a:p>
        </p:txBody>
      </p:sp>
      <p:sp>
        <p:nvSpPr>
          <p:cNvPr id="3" name="Datumsplatzhalter 2"/>
          <p:cNvSpPr>
            <a:spLocks noGrp="1"/>
          </p:cNvSpPr>
          <p:nvPr>
            <p:ph type="dt" sz="half" idx="10"/>
          </p:nvPr>
        </p:nvSpPr>
        <p:spPr/>
        <p:txBody>
          <a:bodyPr rtlCol="0"/>
          <a:lstStyle/>
          <a:p>
            <a:pPr rtl="0"/>
            <a:fld id="{BDA0F8FA-6520-45C8-9F37-F855353123D1}" type="datetime1">
              <a:rPr lang="de-DE" noProof="0" smtClean="0"/>
              <a:pPr rtl="0"/>
              <a:t>14.01.2026</a:t>
            </a:fld>
            <a:endParaRPr lang="de-DE" noProof="0" dirty="0"/>
          </a:p>
        </p:txBody>
      </p:sp>
      <p:sp>
        <p:nvSpPr>
          <p:cNvPr id="4" name="Fußzeilenplatzhalter 3"/>
          <p:cNvSpPr>
            <a:spLocks noGrp="1"/>
          </p:cNvSpPr>
          <p:nvPr>
            <p:ph type="ftr" sz="quarter" idx="11"/>
          </p:nvPr>
        </p:nvSpPr>
        <p:spPr/>
        <p:txBody>
          <a:bodyPr rtlCol="0"/>
          <a:lstStyle/>
          <a:p>
            <a:pPr algn="ctr" rtl="0"/>
            <a:r>
              <a:rPr lang="de-DE" noProof="0" dirty="0"/>
              <a:t>Fußzeile hinzufügen </a:t>
            </a:r>
          </a:p>
        </p:txBody>
      </p:sp>
      <p:sp>
        <p:nvSpPr>
          <p:cNvPr id="5" name="Foliennummernplatzhalter 4"/>
          <p:cNvSpPr>
            <a:spLocks noGrp="1"/>
          </p:cNvSpPr>
          <p:nvPr>
            <p:ph type="sldNum" sz="quarter" idx="12"/>
          </p:nvPr>
        </p:nvSpPr>
        <p:spPr/>
        <p:txBody>
          <a:bodyPr rtlCol="0"/>
          <a:lstStyle/>
          <a:p>
            <a:pPr rtl="0"/>
            <a:fld id="{B38049E5-7B53-4E85-8972-7D6C4BCE5BB9}" type="slidenum">
              <a:rPr lang="de-DE" noProof="0" smtClean="0"/>
              <a:pPr rtl="0"/>
              <a:t>‹Nr.›</a:t>
            </a:fld>
            <a:endParaRPr lang="de-DE" noProof="0" dirty="0"/>
          </a:p>
        </p:txBody>
      </p:sp>
    </p:spTree>
    <p:extLst>
      <p:ext uri="{BB962C8B-B14F-4D97-AF65-F5344CB8AC3E}">
        <p14:creationId xmlns="" xmlns:p14="http://schemas.microsoft.com/office/powerpoint/2010/main" val="2572544340"/>
      </p:ext>
    </p:extLst>
  </p:cSld>
  <p:clrMapOvr>
    <a:masterClrMapping/>
  </p:clrMapOvr>
  <mc:AlternateContent xmlns:mc="http://schemas.openxmlformats.org/markup-compatibility/2006">
    <mc:Choice xmlns="" xmlns:p14="http://schemas.microsoft.com/office/powerpoint/2010/main" Requires="p14">
      <p:transition spd="med" p14:dur="700" advTm="15000">
        <p:fade/>
      </p:transition>
    </mc:Choice>
    <mc:Fallback>
      <p:transition spd="med" advTm="15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rtlCol="0"/>
          <a:lstStyle/>
          <a:p>
            <a:pPr rtl="0"/>
            <a:fld id="{A0EE1FDF-4D59-4CEF-896C-3B8C48E4850F}" type="datetime1">
              <a:rPr lang="de-DE" noProof="0" smtClean="0"/>
              <a:pPr rtl="0"/>
              <a:t>14.01.2026</a:t>
            </a:fld>
            <a:endParaRPr lang="de-DE" noProof="0" dirty="0"/>
          </a:p>
        </p:txBody>
      </p:sp>
      <p:sp>
        <p:nvSpPr>
          <p:cNvPr id="3" name="Fußzeilenplatzhalter 2"/>
          <p:cNvSpPr>
            <a:spLocks noGrp="1"/>
          </p:cNvSpPr>
          <p:nvPr>
            <p:ph type="ftr" sz="quarter" idx="11"/>
          </p:nvPr>
        </p:nvSpPr>
        <p:spPr/>
        <p:txBody>
          <a:bodyPr rtlCol="0"/>
          <a:lstStyle/>
          <a:p>
            <a:pPr algn="ctr" rtl="0"/>
            <a:r>
              <a:rPr lang="de-DE" noProof="0" dirty="0"/>
              <a:t>Fußzeile hinzufügen </a:t>
            </a:r>
          </a:p>
        </p:txBody>
      </p:sp>
      <p:sp>
        <p:nvSpPr>
          <p:cNvPr id="4" name="Foliennummernplatzhalter 3"/>
          <p:cNvSpPr>
            <a:spLocks noGrp="1"/>
          </p:cNvSpPr>
          <p:nvPr>
            <p:ph type="sldNum" sz="quarter" idx="12"/>
          </p:nvPr>
        </p:nvSpPr>
        <p:spPr/>
        <p:txBody>
          <a:bodyPr rtlCol="0"/>
          <a:lstStyle/>
          <a:p>
            <a:pPr rtl="0"/>
            <a:fld id="{B38049E5-7B53-4E85-8972-7D6C4BCE5BB9}" type="slidenum">
              <a:rPr lang="de-DE" noProof="0" smtClean="0"/>
              <a:pPr rtl="0"/>
              <a:t>‹Nr.›</a:t>
            </a:fld>
            <a:endParaRPr lang="de-DE" noProof="0" dirty="0"/>
          </a:p>
        </p:txBody>
      </p:sp>
    </p:spTree>
    <p:extLst>
      <p:ext uri="{BB962C8B-B14F-4D97-AF65-F5344CB8AC3E}">
        <p14:creationId xmlns="" xmlns:p14="http://schemas.microsoft.com/office/powerpoint/2010/main" val="3990140740"/>
      </p:ext>
    </p:extLst>
  </p:cSld>
  <p:clrMapOvr>
    <a:masterClrMapping/>
  </p:clrMapOvr>
  <mc:AlternateContent xmlns:mc="http://schemas.openxmlformats.org/markup-compatibility/2006">
    <mc:Choice xmlns="" xmlns:p14="http://schemas.microsoft.com/office/powerpoint/2010/main" Requires="p14">
      <p:transition spd="med" p14:dur="700" advTm="15000">
        <p:fade/>
      </p:transition>
    </mc:Choice>
    <mc:Fallback>
      <p:transition spd="med" advTm="15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blackGray">
      <p:bgPr>
        <a:solidFill>
          <a:schemeClr val="bg1"/>
        </a:solidFill>
        <a:effectLst/>
      </p:bgPr>
    </p:bg>
    <p:spTree>
      <p:nvGrpSpPr>
        <p:cNvPr id="1" name=""/>
        <p:cNvGrpSpPr/>
        <p:nvPr/>
      </p:nvGrpSpPr>
      <p:grpSpPr>
        <a:xfrm>
          <a:off x="0" y="0"/>
          <a:ext cx="0" cy="0"/>
          <a:chOff x="0" y="0"/>
          <a:chExt cx="0" cy="0"/>
        </a:xfrm>
      </p:grpSpPr>
      <p:sp>
        <p:nvSpPr>
          <p:cNvPr id="8" name="Rechteck 7">
            <a:extLst>
              <a:ext uri="{FF2B5EF4-FFF2-40B4-BE49-F238E27FC236}">
                <a16:creationId xmlns="" xmlns:a16="http://schemas.microsoft.com/office/drawing/2014/main" id="{FFA7AFEF-D97A-4A94-A884-7F95E91332B7}"/>
              </a:ext>
            </a:extLst>
          </p:cNvPr>
          <p:cNvSpPr/>
          <p:nvPr userDrawn="1"/>
        </p:nvSpPr>
        <p:spPr>
          <a:xfrm>
            <a:off x="622095" y="0"/>
            <a:ext cx="144000" cy="687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AT"/>
          </a:p>
        </p:txBody>
      </p:sp>
      <p:sp>
        <p:nvSpPr>
          <p:cNvPr id="2" name="Titelplatzhalt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pPr rtl="0"/>
            <a:r>
              <a:rPr lang="de-DE" noProof="0" dirty="0"/>
              <a:t>Titelmasterformat durch Klicken bearbeiten</a:t>
            </a:r>
          </a:p>
        </p:txBody>
      </p:sp>
      <p:sp>
        <p:nvSpPr>
          <p:cNvPr id="3" name="Textplatzhalter 2"/>
          <p:cNvSpPr>
            <a:spLocks noGrp="1"/>
          </p:cNvSpPr>
          <p:nvPr>
            <p:ph type="body" idx="1"/>
          </p:nvPr>
        </p:nvSpPr>
        <p:spPr>
          <a:xfrm>
            <a:off x="1371600" y="2286000"/>
            <a:ext cx="9601200" cy="3581400"/>
          </a:xfrm>
          <a:prstGeom prst="rect">
            <a:avLst/>
          </a:prstGeom>
        </p:spPr>
        <p:txBody>
          <a:bodyPr vert="horz" lIns="91440" tIns="45720" rIns="91440" bIns="45720" rtlCol="0">
            <a:noAutofit/>
          </a:bodyPr>
          <a:lstStyle/>
          <a:p>
            <a:pPr lvl="0" rtl="0"/>
            <a:r>
              <a:rPr lang="de-DE" noProof="0" dirty="0"/>
              <a:t>Textmasterformate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
        <p:nvSpPr>
          <p:cNvPr id="4" name="Datumsplatzhalt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pPr rtl="0"/>
            <a:fld id="{A53560DC-ABDA-4784-AAD2-637F15A1B603}" type="datetime1">
              <a:rPr lang="de-DE" noProof="0" smtClean="0"/>
              <a:pPr rtl="0"/>
              <a:t>14.01.2026</a:t>
            </a:fld>
            <a:endParaRPr lang="de-DE" noProof="0" dirty="0"/>
          </a:p>
        </p:txBody>
      </p:sp>
      <p:sp>
        <p:nvSpPr>
          <p:cNvPr id="5" name="Fußzeilenplatzhalt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pPr algn="ctr" rtl="0"/>
            <a:r>
              <a:rPr lang="de-DE" noProof="0" dirty="0"/>
              <a:t>Fußzeile hinzufügen </a:t>
            </a:r>
          </a:p>
        </p:txBody>
      </p:sp>
      <p:sp>
        <p:nvSpPr>
          <p:cNvPr id="6" name="Foliennummernplatzhalt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pPr rtl="0"/>
            <a:fld id="{B38049E5-7B53-4E85-8972-7D6C4BCE5BB9}" type="slidenum">
              <a:rPr lang="de-DE" noProof="0" smtClean="0"/>
              <a:pPr rtl="0"/>
              <a:t>‹Nr.›</a:t>
            </a:fld>
            <a:endParaRPr lang="de-DE" noProof="0" dirty="0"/>
          </a:p>
        </p:txBody>
      </p:sp>
      <p:sp>
        <p:nvSpPr>
          <p:cNvPr id="9" name="Rechteck 8"/>
          <p:cNvSpPr/>
          <p:nvPr/>
        </p:nvSpPr>
        <p:spPr>
          <a:xfrm>
            <a:off x="478095" y="376"/>
            <a:ext cx="14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AT"/>
          </a:p>
        </p:txBody>
      </p:sp>
    </p:spTree>
    <p:extLst>
      <p:ext uri="{BB962C8B-B14F-4D97-AF65-F5344CB8AC3E}">
        <p14:creationId xmlns="" xmlns:p14="http://schemas.microsoft.com/office/powerpoint/2010/main" val="2456303306"/>
      </p:ext>
    </p:extLst>
  </p:cSld>
  <p:clrMap bg1="lt1" tx1="dk1" bg2="lt2" tx2="dk2" accent1="accent1" accent2="accent2" accent3="accent3" accent4="accent4" accent5="accent5" accent6="accent6" hlink="hlink" folHlink="folHlink"/>
  <p:sldLayoutIdLst>
    <p:sldLayoutId id="2147483661" r:id="rId1"/>
    <p:sldLayoutId id="2147483670" r:id="rId2"/>
    <p:sldLayoutId id="2147483662" r:id="rId3"/>
    <p:sldLayoutId id="2147483668" r:id="rId4"/>
    <p:sldLayoutId id="2147483671" r:id="rId5"/>
    <p:sldLayoutId id="2147483669" r:id="rId6"/>
    <p:sldLayoutId id="2147483672" r:id="rId7"/>
    <p:sldLayoutId id="2147483663" r:id="rId8"/>
    <p:sldLayoutId id="2147483664" r:id="rId9"/>
    <p:sldLayoutId id="2147483665" r:id="rId10"/>
    <p:sldLayoutId id="2147483666" r:id="rId11"/>
    <p:sldLayoutId id="2147483667" r:id="rId12"/>
  </p:sldLayoutIdLst>
  <mc:AlternateContent xmlns:mc="http://schemas.openxmlformats.org/markup-compatibility/2006">
    <mc:Choice xmlns="" xmlns:p14="http://schemas.microsoft.com/office/powerpoint/2010/main" Requires="p14">
      <p:transition spd="med" p14:dur="700" advTm="15000">
        <p:fade/>
      </p:transition>
    </mc:Choice>
    <mc:Fallback>
      <p:transition spd="med" advTm="15000">
        <p:fade/>
      </p:transition>
    </mc:Fallback>
  </mc:AlternateContent>
  <p:hf sldNum="0" hdr="0" ftr="0" dt="0"/>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42900" indent="-342900" algn="l" defTabSz="914400" rtl="0" eaLnBrk="1" latinLnBrk="0" hangingPunct="1">
        <a:lnSpc>
          <a:spcPct val="94000"/>
        </a:lnSpc>
        <a:spcBef>
          <a:spcPts val="1000"/>
        </a:spcBef>
        <a:spcAft>
          <a:spcPts val="200"/>
        </a:spcAft>
        <a:buFont typeface="Arial" panose="020B0604020202020204" pitchFamily="34" charset="0"/>
        <a:buChar char="•"/>
        <a:defRPr sz="2400" kern="1200" baseline="0">
          <a:solidFill>
            <a:schemeClr val="tx2"/>
          </a:solidFill>
          <a:latin typeface="+mn-lt"/>
          <a:ea typeface="+mn-ea"/>
          <a:cs typeface="+mn-cs"/>
        </a:defRPr>
      </a:lvl1pPr>
      <a:lvl2pPr marL="873252" indent="-342900" algn="l" defTabSz="914400" rtl="0" eaLnBrk="1" latinLnBrk="0" hangingPunct="1">
        <a:lnSpc>
          <a:spcPct val="94000"/>
        </a:lnSpc>
        <a:spcBef>
          <a:spcPts val="500"/>
        </a:spcBef>
        <a:spcAft>
          <a:spcPts val="200"/>
        </a:spcAft>
        <a:buFont typeface="Arial" panose="020B0604020202020204" pitchFamily="34" charset="0"/>
        <a:buChar char="•"/>
        <a:defRPr sz="2400" i="1" kern="1200" baseline="0">
          <a:solidFill>
            <a:schemeClr val="tx2"/>
          </a:solidFill>
          <a:latin typeface="+mn-lt"/>
          <a:ea typeface="+mn-ea"/>
          <a:cs typeface="+mn-cs"/>
        </a:defRPr>
      </a:lvl2pPr>
      <a:lvl3pPr marL="1330452" indent="-342900" algn="l" defTabSz="914400" rtl="0" eaLnBrk="1" latinLnBrk="0" hangingPunct="1">
        <a:lnSpc>
          <a:spcPct val="94000"/>
        </a:lnSpc>
        <a:spcBef>
          <a:spcPts val="500"/>
        </a:spcBef>
        <a:spcAft>
          <a:spcPts val="200"/>
        </a:spcAft>
        <a:buFont typeface="Arial" panose="020B0604020202020204" pitchFamily="34" charset="0"/>
        <a:buChar char="•"/>
        <a:defRPr sz="2000" kern="1200" baseline="0">
          <a:solidFill>
            <a:schemeClr val="tx2"/>
          </a:solidFill>
          <a:latin typeface="+mn-lt"/>
          <a:ea typeface="+mn-ea"/>
          <a:cs typeface="+mn-cs"/>
        </a:defRPr>
      </a:lvl3pPr>
      <a:lvl4pPr marL="1787652" indent="-342900" algn="l" defTabSz="914400" rtl="0" eaLnBrk="1" latinLnBrk="0" hangingPunct="1">
        <a:lnSpc>
          <a:spcPct val="94000"/>
        </a:lnSpc>
        <a:spcBef>
          <a:spcPts val="500"/>
        </a:spcBef>
        <a:spcAft>
          <a:spcPts val="200"/>
        </a:spcAft>
        <a:buFont typeface="Arial" panose="020B0604020202020204" pitchFamily="34" charset="0"/>
        <a:buChar char="•"/>
        <a:defRPr sz="2000" i="1" kern="1200" baseline="0">
          <a:solidFill>
            <a:schemeClr val="tx2"/>
          </a:solidFill>
          <a:latin typeface="+mn-lt"/>
          <a:ea typeface="+mn-ea"/>
          <a:cs typeface="+mn-cs"/>
        </a:defRPr>
      </a:lvl4pPr>
      <a:lvl5pPr marL="2187702" indent="-285750" algn="l" defTabSz="914400" rtl="0" eaLnBrk="1" latinLnBrk="0" hangingPunct="1">
        <a:lnSpc>
          <a:spcPct val="94000"/>
        </a:lnSpc>
        <a:spcBef>
          <a:spcPts val="500"/>
        </a:spcBef>
        <a:spcAft>
          <a:spcPts val="200"/>
        </a:spcAft>
        <a:buFont typeface="Arial" panose="020B0604020202020204" pitchFamily="34" charset="0"/>
        <a:buChar char="•"/>
        <a:defRPr sz="18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ags" Target="../tags/tag3.xml"/><Relationship Id="rId5" Type="http://schemas.openxmlformats.org/officeDocument/2006/relationships/image" Target="../media/image8.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el 1">
            <a:extLst>
              <a:ext uri="{FF2B5EF4-FFF2-40B4-BE49-F238E27FC236}">
                <a16:creationId xmlns="" xmlns:a16="http://schemas.microsoft.com/office/drawing/2014/main" id="{EDA380A5-BAEB-D34A-51B0-DFC8AB1918EB}"/>
              </a:ext>
            </a:extLst>
          </p:cNvPr>
          <p:cNvSpPr>
            <a:spLocks noGrp="1"/>
          </p:cNvSpPr>
          <p:nvPr>
            <p:ph type="ctrTitle"/>
          </p:nvPr>
        </p:nvSpPr>
        <p:spPr>
          <a:xfrm>
            <a:off x="2238374" y="1069355"/>
            <a:ext cx="7781925" cy="2123447"/>
          </a:xfrm>
        </p:spPr>
        <p:txBody>
          <a:bodyPr anchor="ctr">
            <a:normAutofit/>
          </a:bodyPr>
          <a:lstStyle/>
          <a:p>
            <a:r>
              <a:rPr lang="de-DE" sz="67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inzel" pitchFamily="50" charset="0"/>
              </a:rPr>
              <a:t>Hüter in Ausbildung</a:t>
            </a:r>
            <a:endParaRPr lang="de-DE" sz="3100" b="1" dirty="0">
              <a:ln w="38100">
                <a:noFill/>
              </a:ln>
              <a:solidFill>
                <a:schemeClr val="tx1"/>
              </a:solidFill>
              <a:latin typeface="Cinzel" pitchFamily="50" charset="0"/>
            </a:endParaRPr>
          </a:p>
        </p:txBody>
      </p:sp>
      <p:sp>
        <p:nvSpPr>
          <p:cNvPr id="2" name="Titel 1">
            <a:extLst>
              <a:ext uri="{FF2B5EF4-FFF2-40B4-BE49-F238E27FC236}">
                <a16:creationId xmlns="" xmlns:a16="http://schemas.microsoft.com/office/drawing/2014/main" id="{76670FC7-EF55-F8A1-F408-EBE105CCBA2E}"/>
              </a:ext>
            </a:extLst>
          </p:cNvPr>
          <p:cNvSpPr txBox="1">
            <a:spLocks/>
          </p:cNvSpPr>
          <p:nvPr/>
        </p:nvSpPr>
        <p:spPr>
          <a:xfrm>
            <a:off x="1389304" y="4502587"/>
            <a:ext cx="8909540" cy="776000"/>
          </a:xfrm>
          <a:prstGeom prst="rect">
            <a:avLst/>
          </a:prstGeom>
        </p:spPr>
        <p:txBody>
          <a:bodyPr vert="horz" lIns="91440" tIns="45720" rIns="91440" bIns="45720" rtlCol="0" anchor="ctr" anchorCtr="0">
            <a:normAutofit/>
          </a:bodyPr>
          <a:lstStyle>
            <a:lvl1pPr algn="ctr" defTabSz="914400" rtl="0" eaLnBrk="1" latinLnBrk="0" hangingPunct="1">
              <a:lnSpc>
                <a:spcPct val="89000"/>
              </a:lnSpc>
              <a:spcBef>
                <a:spcPct val="0"/>
              </a:spcBef>
              <a:buNone/>
              <a:defRPr sz="6600" kern="1200" cap="none" baseline="0">
                <a:solidFill>
                  <a:schemeClr val="tx2"/>
                </a:solidFill>
                <a:latin typeface="+mj-lt"/>
                <a:ea typeface="+mj-ea"/>
                <a:cs typeface="+mj-cs"/>
              </a:defRPr>
            </a:lvl1pPr>
          </a:lstStyle>
          <a:p>
            <a:r>
              <a:rPr lang="de-DE" sz="3600" b="1" dirty="0">
                <a:ln w="38100">
                  <a:noFill/>
                </a:ln>
                <a:solidFill>
                  <a:schemeClr val="tx1"/>
                </a:solidFill>
              </a:rPr>
              <a:t>Martina </a:t>
            </a:r>
            <a:r>
              <a:rPr lang="de-DE" sz="3600" b="1" dirty="0" err="1">
                <a:ln w="38100">
                  <a:noFill/>
                </a:ln>
                <a:solidFill>
                  <a:schemeClr val="tx1"/>
                </a:solidFill>
              </a:rPr>
              <a:t>Zöchinger</a:t>
            </a:r>
            <a:endParaRPr lang="de-DE" sz="3600" b="1" dirty="0">
              <a:ln w="38100">
                <a:noFill/>
              </a:ln>
              <a:solidFill>
                <a:schemeClr val="tx1"/>
              </a:solidFill>
            </a:endParaRPr>
          </a:p>
        </p:txBody>
      </p:sp>
      <p:sp>
        <p:nvSpPr>
          <p:cNvPr id="3" name="Titel 1">
            <a:extLst>
              <a:ext uri="{FF2B5EF4-FFF2-40B4-BE49-F238E27FC236}">
                <a16:creationId xmlns="" xmlns:a16="http://schemas.microsoft.com/office/drawing/2014/main" id="{9CBC5716-4A3D-8356-A1D3-3B8674252A0E}"/>
              </a:ext>
            </a:extLst>
          </p:cNvPr>
          <p:cNvSpPr txBox="1">
            <a:spLocks/>
          </p:cNvSpPr>
          <p:nvPr/>
        </p:nvSpPr>
        <p:spPr>
          <a:xfrm>
            <a:off x="3044980" y="3767352"/>
            <a:ext cx="5838092" cy="776000"/>
          </a:xfrm>
          <a:prstGeom prst="rect">
            <a:avLst/>
          </a:prstGeom>
        </p:spPr>
        <p:txBody>
          <a:bodyPr vert="horz" lIns="91440" tIns="45720" rIns="91440" bIns="45720" rtlCol="0" anchor="ctr" anchorCtr="0">
            <a:normAutofit/>
          </a:bodyPr>
          <a:lstStyle>
            <a:lvl1pPr algn="ctr" defTabSz="914400" rtl="0" eaLnBrk="1" latinLnBrk="0" hangingPunct="1">
              <a:lnSpc>
                <a:spcPct val="89000"/>
              </a:lnSpc>
              <a:spcBef>
                <a:spcPct val="0"/>
              </a:spcBef>
              <a:buNone/>
              <a:defRPr sz="6600" kern="1200" cap="none" baseline="0">
                <a:solidFill>
                  <a:schemeClr val="tx2"/>
                </a:solidFill>
                <a:latin typeface="+mj-lt"/>
                <a:ea typeface="+mj-ea"/>
                <a:cs typeface="+mj-cs"/>
              </a:defRPr>
            </a:lvl1pPr>
          </a:lstStyle>
          <a:p>
            <a:r>
              <a:rPr lang="de-DE" sz="3600" b="1" dirty="0">
                <a:ln w="38100">
                  <a:noFill/>
                </a:ln>
                <a:solidFill>
                  <a:schemeClr val="tx1"/>
                </a:solidFill>
              </a:rPr>
              <a:t>von</a:t>
            </a:r>
          </a:p>
        </p:txBody>
      </p:sp>
      <p:sp>
        <p:nvSpPr>
          <p:cNvPr id="7" name="Rechteck 6"/>
          <p:cNvSpPr/>
          <p:nvPr/>
        </p:nvSpPr>
        <p:spPr>
          <a:xfrm>
            <a:off x="223024" y="245327"/>
            <a:ext cx="11675327" cy="6389648"/>
          </a:xfrm>
          <a:prstGeom prst="rect">
            <a:avLst/>
          </a:prstGeom>
          <a:noFill/>
          <a:ln w="9525">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dirty="0">
              <a:solidFill>
                <a:schemeClr val="tx2">
                  <a:lumMod val="75000"/>
                  <a:lumOff val="25000"/>
                </a:schemeClr>
              </a:solidFill>
            </a:endParaRPr>
          </a:p>
        </p:txBody>
      </p:sp>
      <p:sp>
        <p:nvSpPr>
          <p:cNvPr id="11" name="Rechteck 10"/>
          <p:cNvSpPr/>
          <p:nvPr/>
        </p:nvSpPr>
        <p:spPr>
          <a:xfrm>
            <a:off x="7597696" y="0"/>
            <a:ext cx="3345366" cy="579865"/>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de-DE" sz="2400" dirty="0" smtClean="0">
                <a:solidFill>
                  <a:schemeClr val="tx2">
                    <a:lumMod val="75000"/>
                    <a:lumOff val="25000"/>
                  </a:schemeClr>
                </a:solidFill>
                <a:latin typeface="Book Antiqua" pitchFamily="18" charset="0"/>
              </a:rPr>
              <a:t>BUCHEMPFEHLUNG</a:t>
            </a:r>
            <a:endParaRPr lang="de-DE" sz="2400" dirty="0">
              <a:solidFill>
                <a:schemeClr val="tx2">
                  <a:lumMod val="75000"/>
                  <a:lumOff val="25000"/>
                </a:schemeClr>
              </a:solidFill>
              <a:latin typeface="Book Antiqua" pitchFamily="18" charset="0"/>
            </a:endParaRPr>
          </a:p>
        </p:txBody>
      </p:sp>
      <p:pic>
        <p:nvPicPr>
          <p:cNvPr id="2050" name="Picture 2" descr="C:\Users\Martina\Documents\Texte\Erklärung und mehr\buchemfpehlungen\buchstapel.png"/>
          <p:cNvPicPr>
            <a:picLocks noChangeAspect="1" noChangeArrowheads="1"/>
          </p:cNvPicPr>
          <p:nvPr/>
        </p:nvPicPr>
        <p:blipFill>
          <a:blip r:embed="rId3"/>
          <a:srcRect l="12566" r="8185"/>
          <a:stretch>
            <a:fillRect/>
          </a:stretch>
        </p:blipFill>
        <p:spPr bwMode="auto">
          <a:xfrm>
            <a:off x="412596" y="3256156"/>
            <a:ext cx="2375209" cy="3601844"/>
          </a:xfrm>
          <a:prstGeom prst="rect">
            <a:avLst/>
          </a:prstGeom>
          <a:noFill/>
        </p:spPr>
      </p:pic>
      <p:sp>
        <p:nvSpPr>
          <p:cNvPr id="13" name="Titel 1">
            <a:extLst>
              <a:ext uri="{FF2B5EF4-FFF2-40B4-BE49-F238E27FC236}">
                <a16:creationId xmlns="" xmlns:a16="http://schemas.microsoft.com/office/drawing/2014/main" id="{EDA380A5-BAEB-D34A-51B0-DFC8AB1918EB}"/>
              </a:ext>
            </a:extLst>
          </p:cNvPr>
          <p:cNvSpPr txBox="1">
            <a:spLocks/>
          </p:cNvSpPr>
          <p:nvPr/>
        </p:nvSpPr>
        <p:spPr>
          <a:xfrm>
            <a:off x="2203796" y="3086604"/>
            <a:ext cx="7781925" cy="796614"/>
          </a:xfrm>
          <a:prstGeom prst="rect">
            <a:avLst/>
          </a:prstGeom>
        </p:spPr>
        <p:txBody>
          <a:bodyPr vert="horz" lIns="91440" tIns="45720" rIns="91440" bIns="45720" rtlCol="0" anchor="ctr" anchorCtr="0">
            <a:normAutofit/>
          </a:bodyPr>
          <a:lstStyle/>
          <a:p>
            <a:pPr marL="0" marR="0" lvl="0" indent="0" algn="ctr" defTabSz="914400" rtl="0" eaLnBrk="1" fontAlgn="auto" latinLnBrk="0" hangingPunct="1">
              <a:lnSpc>
                <a:spcPct val="89000"/>
              </a:lnSpc>
              <a:spcBef>
                <a:spcPct val="0"/>
              </a:spcBef>
              <a:spcAft>
                <a:spcPts val="0"/>
              </a:spcAft>
              <a:buClrTx/>
              <a:buSzTx/>
              <a:buFontTx/>
              <a:buNone/>
              <a:tabLst/>
              <a:defRPr/>
            </a:pPr>
            <a:r>
              <a:rPr kumimoji="0" lang="de-DE" sz="2800" b="1" i="0" u="none" strike="noStrike" kern="1200" cap="none" spc="0" normalizeH="0" baseline="0" noProof="0"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uLnTx/>
                <a:uFillTx/>
                <a:latin typeface="Cinzel" pitchFamily="50" charset="0"/>
                <a:ea typeface="+mj-ea"/>
                <a:cs typeface="+mj-cs"/>
              </a:rPr>
              <a:t>Eine Episode</a:t>
            </a:r>
            <a:r>
              <a:rPr kumimoji="0" lang="de-DE" sz="2800" b="1" i="0" u="none" strike="noStrike" kern="1200" cap="none" spc="0" normalizeH="0" noProof="0"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uLnTx/>
                <a:uFillTx/>
                <a:latin typeface="Cinzel" pitchFamily="50" charset="0"/>
                <a:ea typeface="+mj-ea"/>
                <a:cs typeface="+mj-cs"/>
              </a:rPr>
              <a:t> endet. Eine neue beginnt.</a:t>
            </a:r>
            <a:endParaRPr kumimoji="0" lang="de-DE" sz="2800" b="1" i="0" u="none" strike="noStrike" kern="1200" cap="none" spc="0" normalizeH="0" baseline="0" noProof="0" dirty="0">
              <a:ln w="38100">
                <a:noFill/>
              </a:ln>
              <a:solidFill>
                <a:schemeClr val="tx1"/>
              </a:solidFill>
              <a:effectLst/>
              <a:uLnTx/>
              <a:uFillTx/>
              <a:latin typeface="Cinzel" pitchFamily="50" charset="0"/>
              <a:ea typeface="+mj-ea"/>
              <a:cs typeface="+mj-cs"/>
            </a:endParaRPr>
          </a:p>
        </p:txBody>
      </p:sp>
    </p:spTree>
    <p:extLst>
      <p:ext uri="{BB962C8B-B14F-4D97-AF65-F5344CB8AC3E}">
        <p14:creationId xmlns="" xmlns:p14="http://schemas.microsoft.com/office/powerpoint/2010/main" val="1381510855"/>
      </p:ext>
    </p:extLst>
  </p:cSld>
  <p:clrMapOvr>
    <a:masterClrMapping/>
  </p:clrMapOvr>
  <p:transition spd="slow" advTm="17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Rechteck 9"/>
          <p:cNvSpPr/>
          <p:nvPr/>
        </p:nvSpPr>
        <p:spPr>
          <a:xfrm>
            <a:off x="223024" y="245327"/>
            <a:ext cx="11675327" cy="6389648"/>
          </a:xfrm>
          <a:prstGeom prst="rect">
            <a:avLst/>
          </a:prstGeom>
          <a:noFill/>
          <a:ln w="9525">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p>
        </p:txBody>
      </p:sp>
      <p:sp>
        <p:nvSpPr>
          <p:cNvPr id="12" name="Rechteck 11"/>
          <p:cNvSpPr/>
          <p:nvPr/>
        </p:nvSpPr>
        <p:spPr>
          <a:xfrm>
            <a:off x="7597696" y="0"/>
            <a:ext cx="3345366" cy="579865"/>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de-DE" sz="2400" dirty="0" smtClean="0">
                <a:solidFill>
                  <a:schemeClr val="tx2">
                    <a:lumMod val="75000"/>
                    <a:lumOff val="25000"/>
                  </a:schemeClr>
                </a:solidFill>
                <a:latin typeface="Book Antiqua" pitchFamily="18" charset="0"/>
              </a:rPr>
              <a:t>BUCHEMPFEHLUNG</a:t>
            </a:r>
            <a:endParaRPr lang="de-DE" sz="2400" dirty="0">
              <a:solidFill>
                <a:schemeClr val="tx2">
                  <a:lumMod val="75000"/>
                  <a:lumOff val="25000"/>
                </a:schemeClr>
              </a:solidFill>
              <a:latin typeface="Book Antiqua" pitchFamily="18" charset="0"/>
            </a:endParaRPr>
          </a:p>
        </p:txBody>
      </p:sp>
      <p:sp>
        <p:nvSpPr>
          <p:cNvPr id="2" name="Titel 1">
            <a:extLst>
              <a:ext uri="{FF2B5EF4-FFF2-40B4-BE49-F238E27FC236}">
                <a16:creationId xmlns="" xmlns:a16="http://schemas.microsoft.com/office/drawing/2014/main" id="{0E66F4E6-3D55-91AE-5894-C79EB6281448}"/>
              </a:ext>
            </a:extLst>
          </p:cNvPr>
          <p:cNvSpPr txBox="1">
            <a:spLocks/>
          </p:cNvSpPr>
          <p:nvPr/>
        </p:nvSpPr>
        <p:spPr>
          <a:xfrm>
            <a:off x="1023869" y="457200"/>
            <a:ext cx="10804715" cy="844061"/>
          </a:xfrm>
          <a:prstGeom prst="rect">
            <a:avLst/>
          </a:prstGeom>
        </p:spPr>
        <p:txBody>
          <a:bodyPr vert="horz" lIns="91440" tIns="45720" rIns="91440" bIns="45720" rtlCol="0" anchor="ctr">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endParaRPr lang="de-DE" sz="3600" b="1" spc="-50" dirty="0">
              <a:solidFill>
                <a:schemeClr val="tx1"/>
              </a:solidFill>
            </a:endParaRPr>
          </a:p>
        </p:txBody>
      </p:sp>
      <p:sp>
        <p:nvSpPr>
          <p:cNvPr id="3" name="Textplatzhalter 17">
            <a:extLst>
              <a:ext uri="{FF2B5EF4-FFF2-40B4-BE49-F238E27FC236}">
                <a16:creationId xmlns="" xmlns:a16="http://schemas.microsoft.com/office/drawing/2014/main" id="{17F10634-E79E-8930-F693-D3F8594B9304}"/>
              </a:ext>
            </a:extLst>
          </p:cNvPr>
          <p:cNvSpPr txBox="1">
            <a:spLocks/>
          </p:cNvSpPr>
          <p:nvPr/>
        </p:nvSpPr>
        <p:spPr>
          <a:xfrm>
            <a:off x="615496" y="1581925"/>
            <a:ext cx="5412557" cy="5041900"/>
          </a:xfrm>
          <a:prstGeom prst="roundRect">
            <a:avLst>
              <a:gd name="adj" fmla="val 2496"/>
            </a:avLst>
          </a:prstGeom>
          <a:ln>
            <a:noFill/>
          </a:ln>
        </p:spPr>
        <p:txBody>
          <a:bodyPr>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468000" indent="-468000">
              <a:spcAft>
                <a:spcPts val="1800"/>
              </a:spcAft>
              <a:buSzPct val="130000"/>
              <a:buBlip>
                <a:blip r:embed="rId4"/>
              </a:buBlip>
            </a:pPr>
            <a:r>
              <a:rPr lang="de-DE" sz="2800" b="1" dirty="0"/>
              <a:t>Autorin: Martina </a:t>
            </a:r>
            <a:r>
              <a:rPr lang="de-DE" sz="2800" b="1" dirty="0" err="1"/>
              <a:t>Zöchinger</a:t>
            </a:r>
            <a:endParaRPr lang="de-DE" sz="2800" b="1" dirty="0"/>
          </a:p>
          <a:p>
            <a:pPr marL="468000" indent="-468000">
              <a:spcAft>
                <a:spcPts val="1800"/>
              </a:spcAft>
              <a:buSzPct val="130000"/>
              <a:buBlip>
                <a:blip r:embed="rId4"/>
              </a:buBlip>
            </a:pPr>
            <a:r>
              <a:rPr lang="de-DE" sz="2800" b="1" dirty="0"/>
              <a:t>Erscheinungsjahr: 2025</a:t>
            </a:r>
          </a:p>
          <a:p>
            <a:pPr marL="468000" indent="-468000">
              <a:spcAft>
                <a:spcPts val="1800"/>
              </a:spcAft>
              <a:buSzPct val="130000"/>
              <a:buBlip>
                <a:blip r:embed="rId4"/>
              </a:buBlip>
            </a:pPr>
            <a:r>
              <a:rPr lang="de-DE" sz="2800" b="1" dirty="0"/>
              <a:t>Genre: Fantasy, Spiritualität</a:t>
            </a:r>
          </a:p>
          <a:p>
            <a:pPr marL="468000" indent="-468000">
              <a:spcAft>
                <a:spcPts val="1800"/>
              </a:spcAft>
              <a:buSzPct val="130000"/>
              <a:buBlip>
                <a:blip r:embed="rId4"/>
              </a:buBlip>
            </a:pPr>
            <a:r>
              <a:rPr lang="de-DE" sz="2800" b="1" dirty="0"/>
              <a:t>Hintergrund: basiert auf einer wahren Begebenheit</a:t>
            </a:r>
          </a:p>
        </p:txBody>
      </p:sp>
      <p:sp>
        <p:nvSpPr>
          <p:cNvPr id="4" name="Titel 1">
            <a:extLst>
              <a:ext uri="{FF2B5EF4-FFF2-40B4-BE49-F238E27FC236}">
                <a16:creationId xmlns="" xmlns:a16="http://schemas.microsoft.com/office/drawing/2014/main" id="{DBB3D723-EFD1-0859-C00C-A7F78545509E}"/>
              </a:ext>
            </a:extLst>
          </p:cNvPr>
          <p:cNvSpPr txBox="1">
            <a:spLocks/>
          </p:cNvSpPr>
          <p:nvPr/>
        </p:nvSpPr>
        <p:spPr>
          <a:xfrm>
            <a:off x="765225" y="574125"/>
            <a:ext cx="10804715" cy="844061"/>
          </a:xfrm>
          <a:prstGeom prst="rect">
            <a:avLst/>
          </a:prstGeom>
        </p:spPr>
        <p:txBody>
          <a:bodyPr vert="horz" lIns="91440" tIns="45720" rIns="91440" bIns="45720" rtlCol="0" anchor="ctr">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de-DE" sz="3600" b="1" spc="-50" dirty="0">
                <a:solidFill>
                  <a:schemeClr val="tx1"/>
                </a:solidFill>
              </a:rPr>
              <a:t>Allgemeine Infos</a:t>
            </a:r>
          </a:p>
        </p:txBody>
      </p:sp>
      <p:pic>
        <p:nvPicPr>
          <p:cNvPr id="1026" name="Picture 2">
            <a:extLst>
              <a:ext uri="{FF2B5EF4-FFF2-40B4-BE49-F238E27FC236}">
                <a16:creationId xmlns="" xmlns:a16="http://schemas.microsoft.com/office/drawing/2014/main" id="{79420466-D5E0-B482-E212-515C05E08677}"/>
              </a:ext>
            </a:extLst>
          </p:cNvPr>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7684831" y="970157"/>
            <a:ext cx="3299122" cy="5276643"/>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sp>
        <p:nvSpPr>
          <p:cNvPr id="6" name="Textfeld 5">
            <a:extLst>
              <a:ext uri="{FF2B5EF4-FFF2-40B4-BE49-F238E27FC236}">
                <a16:creationId xmlns="" xmlns:a16="http://schemas.microsoft.com/office/drawing/2014/main" id="{5FF6B3E5-E363-7E1F-040A-40065045F682}"/>
              </a:ext>
            </a:extLst>
          </p:cNvPr>
          <p:cNvSpPr txBox="1"/>
          <p:nvPr/>
        </p:nvSpPr>
        <p:spPr>
          <a:xfrm rot="16200000">
            <a:off x="8539515" y="3007866"/>
            <a:ext cx="5839995" cy="738664"/>
          </a:xfrm>
          <a:prstGeom prst="rect">
            <a:avLst/>
          </a:prstGeom>
          <a:noFill/>
        </p:spPr>
        <p:txBody>
          <a:bodyPr wrap="square">
            <a:spAutoFit/>
          </a:bodyPr>
          <a:lstStyle/>
          <a:p>
            <a:pPr algn="ctr"/>
            <a:r>
              <a:rPr lang="de-AT" sz="1400" b="1" dirty="0"/>
              <a:t>Hüter - Die Ausbildung beginnt</a:t>
            </a:r>
          </a:p>
          <a:p>
            <a:pPr algn="ctr"/>
            <a:r>
              <a:rPr lang="de-AT" sz="1400" dirty="0"/>
              <a:t> Autorin &amp; Coverdesign: </a:t>
            </a:r>
            <a:r>
              <a:rPr lang="de-AT" sz="1400" b="1" dirty="0"/>
              <a:t>Martina </a:t>
            </a:r>
            <a:r>
              <a:rPr lang="de-AT" sz="1400" b="1" dirty="0" err="1"/>
              <a:t>Zöchinger</a:t>
            </a:r>
            <a:endParaRPr lang="de-AT" sz="1400" b="1" dirty="0"/>
          </a:p>
          <a:p>
            <a:pPr algn="ctr"/>
            <a:r>
              <a:rPr lang="de-AT" sz="1400" dirty="0"/>
              <a:t> Verlag: </a:t>
            </a:r>
            <a:r>
              <a:rPr lang="de-AT" sz="1400" b="1" dirty="0" err="1"/>
              <a:t>Independently</a:t>
            </a:r>
            <a:r>
              <a:rPr lang="de-AT" sz="1400" b="1" dirty="0"/>
              <a:t> </a:t>
            </a:r>
            <a:r>
              <a:rPr lang="de-AT" sz="1400" b="1" dirty="0" err="1"/>
              <a:t>published</a:t>
            </a:r>
            <a:endParaRPr lang="de-AT" sz="1400" dirty="0"/>
          </a:p>
        </p:txBody>
      </p:sp>
      <p:pic>
        <p:nvPicPr>
          <p:cNvPr id="1027" name="Picture 3" descr="C:\Users\Martina\Documents\Texte\Erklärung und mehr\buchemfpehlungen\offenes buch.png"/>
          <p:cNvPicPr>
            <a:picLocks noChangeAspect="1" noChangeArrowheads="1"/>
          </p:cNvPicPr>
          <p:nvPr/>
        </p:nvPicPr>
        <p:blipFill>
          <a:blip r:embed="rId6"/>
          <a:srcRect b="7550"/>
          <a:stretch>
            <a:fillRect/>
          </a:stretch>
        </p:blipFill>
        <p:spPr bwMode="auto">
          <a:xfrm>
            <a:off x="646771" y="5219473"/>
            <a:ext cx="2821568" cy="1638527"/>
          </a:xfrm>
          <a:prstGeom prst="rect">
            <a:avLst/>
          </a:prstGeom>
          <a:noFill/>
        </p:spPr>
      </p:pic>
    </p:spTree>
    <p:custDataLst>
      <p:tags r:id="rId1"/>
    </p:custDataLst>
    <p:extLst>
      <p:ext uri="{BB962C8B-B14F-4D97-AF65-F5344CB8AC3E}">
        <p14:creationId xmlns="" xmlns:p14="http://schemas.microsoft.com/office/powerpoint/2010/main" val="1244093714"/>
      </p:ext>
    </p:extLst>
  </p:cSld>
  <p:clrMapOvr>
    <a:masterClrMapping/>
  </p:clrMapOvr>
  <mc:AlternateContent xmlns:mc="http://schemas.openxmlformats.org/markup-compatibility/2006">
    <mc:Choice xmlns="" xmlns:p14="http://schemas.microsoft.com/office/powerpoint/2010/main" Requires="p14">
      <p:transition spd="slow" p14:dur="2000" advTm="37000">
        <p:fade/>
      </p:transition>
    </mc:Choice>
    <mc:Fallback>
      <p:transition spd="slow" advTm="37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hteck 8"/>
          <p:cNvSpPr/>
          <p:nvPr/>
        </p:nvSpPr>
        <p:spPr>
          <a:xfrm>
            <a:off x="223024" y="245327"/>
            <a:ext cx="11675327" cy="6389648"/>
          </a:xfrm>
          <a:prstGeom prst="rect">
            <a:avLst/>
          </a:prstGeom>
          <a:noFill/>
          <a:ln w="9525">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p>
        </p:txBody>
      </p:sp>
      <p:sp>
        <p:nvSpPr>
          <p:cNvPr id="2" name="Titel 1">
            <a:extLst>
              <a:ext uri="{FF2B5EF4-FFF2-40B4-BE49-F238E27FC236}">
                <a16:creationId xmlns="" xmlns:a16="http://schemas.microsoft.com/office/drawing/2014/main" id="{E5C4E9F1-5A86-D172-1EEC-48ED08FE7C33}"/>
              </a:ext>
            </a:extLst>
          </p:cNvPr>
          <p:cNvSpPr txBox="1">
            <a:spLocks/>
          </p:cNvSpPr>
          <p:nvPr/>
        </p:nvSpPr>
        <p:spPr>
          <a:xfrm>
            <a:off x="687167" y="395705"/>
            <a:ext cx="10804715" cy="844061"/>
          </a:xfrm>
          <a:prstGeom prst="rect">
            <a:avLst/>
          </a:prstGeom>
        </p:spPr>
        <p:txBody>
          <a:bodyPr vert="horz" lIns="91440" tIns="45720" rIns="91440" bIns="45720" rtlCol="0" anchor="ctr">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de-DE" sz="3600" b="1" spc="-50" dirty="0">
                <a:solidFill>
                  <a:schemeClr val="tx1"/>
                </a:solidFill>
              </a:rPr>
              <a:t>Worum geht’s?</a:t>
            </a:r>
          </a:p>
        </p:txBody>
      </p:sp>
      <p:sp>
        <p:nvSpPr>
          <p:cNvPr id="17" name="Textfeld 16">
            <a:extLst>
              <a:ext uri="{FF2B5EF4-FFF2-40B4-BE49-F238E27FC236}">
                <a16:creationId xmlns="" xmlns:a16="http://schemas.microsoft.com/office/drawing/2014/main" id="{CA531AEE-4232-4B45-512A-A17E5EE9E77F}"/>
              </a:ext>
            </a:extLst>
          </p:cNvPr>
          <p:cNvSpPr txBox="1"/>
          <p:nvPr/>
        </p:nvSpPr>
        <p:spPr>
          <a:xfrm>
            <a:off x="553352" y="1263664"/>
            <a:ext cx="4513866" cy="2478995"/>
          </a:xfrm>
          <a:prstGeom prst="roundRect">
            <a:avLst>
              <a:gd name="adj" fmla="val 0"/>
            </a:avLst>
          </a:prstGeom>
          <a:ln w="9525"/>
        </p:spPr>
        <p:style>
          <a:lnRef idx="2">
            <a:schemeClr val="accent2"/>
          </a:lnRef>
          <a:fillRef idx="1">
            <a:schemeClr val="lt1"/>
          </a:fillRef>
          <a:effectRef idx="0">
            <a:schemeClr val="accent2"/>
          </a:effectRef>
          <a:fontRef idx="minor">
            <a:schemeClr val="dk1"/>
          </a:fontRef>
        </p:style>
        <p:txBody>
          <a:bodyPr wrap="square" lIns="180000" tIns="180000" rIns="180000" bIns="180000" rtlCol="0" anchor="ctr">
            <a:normAutofit/>
          </a:bodyPr>
          <a:lstStyle/>
          <a:p>
            <a:pPr algn="ctr"/>
            <a:r>
              <a:rPr lang="de-DE" sz="2800" b="1" dirty="0"/>
              <a:t>Hauptfigur: ein Verstorbener auf dem Weg zum Hüter</a:t>
            </a:r>
            <a:endParaRPr lang="de-AT" sz="2800" b="1" dirty="0"/>
          </a:p>
        </p:txBody>
      </p:sp>
      <p:sp>
        <p:nvSpPr>
          <p:cNvPr id="18" name="Textfeld 17">
            <a:extLst>
              <a:ext uri="{FF2B5EF4-FFF2-40B4-BE49-F238E27FC236}">
                <a16:creationId xmlns="" xmlns:a16="http://schemas.microsoft.com/office/drawing/2014/main" id="{EF993554-70FF-1C24-8922-A3D0CA26CCDF}"/>
              </a:ext>
            </a:extLst>
          </p:cNvPr>
          <p:cNvSpPr txBox="1"/>
          <p:nvPr/>
        </p:nvSpPr>
        <p:spPr>
          <a:xfrm>
            <a:off x="5222801" y="1248484"/>
            <a:ext cx="4513866" cy="2494175"/>
          </a:xfrm>
          <a:prstGeom prst="roundRect">
            <a:avLst>
              <a:gd name="adj" fmla="val 0"/>
            </a:avLst>
          </a:prstGeom>
          <a:ln w="9525"/>
        </p:spPr>
        <p:style>
          <a:lnRef idx="2">
            <a:schemeClr val="accent2"/>
          </a:lnRef>
          <a:fillRef idx="1">
            <a:schemeClr val="lt1"/>
          </a:fillRef>
          <a:effectRef idx="0">
            <a:schemeClr val="accent2"/>
          </a:effectRef>
          <a:fontRef idx="minor">
            <a:schemeClr val="dk1"/>
          </a:fontRef>
        </p:style>
        <p:txBody>
          <a:bodyPr wrap="square" lIns="180000" tIns="180000" rIns="180000" bIns="180000" rtlCol="0" anchor="ctr">
            <a:normAutofit/>
          </a:bodyPr>
          <a:lstStyle/>
          <a:p>
            <a:pPr algn="ctr"/>
            <a:r>
              <a:rPr lang="de-DE" sz="2800" b="1" dirty="0"/>
              <a:t>Thema: Tod &amp; Jenseits</a:t>
            </a:r>
          </a:p>
        </p:txBody>
      </p:sp>
      <p:sp>
        <p:nvSpPr>
          <p:cNvPr id="19" name="Textfeld 18">
            <a:extLst>
              <a:ext uri="{FF2B5EF4-FFF2-40B4-BE49-F238E27FC236}">
                <a16:creationId xmlns="" xmlns:a16="http://schemas.microsoft.com/office/drawing/2014/main" id="{4A44CD67-8026-34D8-8E9B-C2253674428C}"/>
              </a:ext>
            </a:extLst>
          </p:cNvPr>
          <p:cNvSpPr txBox="1"/>
          <p:nvPr/>
        </p:nvSpPr>
        <p:spPr>
          <a:xfrm>
            <a:off x="553352" y="3997194"/>
            <a:ext cx="4513866" cy="2311942"/>
          </a:xfrm>
          <a:prstGeom prst="roundRect">
            <a:avLst>
              <a:gd name="adj" fmla="val 0"/>
            </a:avLst>
          </a:prstGeom>
          <a:ln w="9525"/>
        </p:spPr>
        <p:style>
          <a:lnRef idx="2">
            <a:schemeClr val="accent2"/>
          </a:lnRef>
          <a:fillRef idx="1">
            <a:schemeClr val="lt1"/>
          </a:fillRef>
          <a:effectRef idx="0">
            <a:schemeClr val="accent2"/>
          </a:effectRef>
          <a:fontRef idx="minor">
            <a:schemeClr val="dk1"/>
          </a:fontRef>
        </p:style>
        <p:txBody>
          <a:bodyPr wrap="square" lIns="180000" tIns="180000" rIns="180000" bIns="180000" rtlCol="0" anchor="ctr">
            <a:normAutofit/>
          </a:bodyPr>
          <a:lstStyle/>
          <a:p>
            <a:pPr algn="ctr"/>
            <a:r>
              <a:rPr lang="de-DE" sz="2800" b="1" dirty="0"/>
              <a:t>Inhalte: Wahrheitssuche, Prüfungen</a:t>
            </a:r>
          </a:p>
        </p:txBody>
      </p:sp>
      <p:sp>
        <p:nvSpPr>
          <p:cNvPr id="20" name="Textfeld 19">
            <a:extLst>
              <a:ext uri="{FF2B5EF4-FFF2-40B4-BE49-F238E27FC236}">
                <a16:creationId xmlns="" xmlns:a16="http://schemas.microsoft.com/office/drawing/2014/main" id="{ED911882-5C99-080E-3528-819B8AACF7DB}"/>
              </a:ext>
            </a:extLst>
          </p:cNvPr>
          <p:cNvSpPr txBox="1"/>
          <p:nvPr/>
        </p:nvSpPr>
        <p:spPr>
          <a:xfrm>
            <a:off x="5222801" y="3993165"/>
            <a:ext cx="4513866" cy="2311942"/>
          </a:xfrm>
          <a:prstGeom prst="roundRect">
            <a:avLst>
              <a:gd name="adj" fmla="val 0"/>
            </a:avLst>
          </a:prstGeom>
          <a:ln w="9525"/>
        </p:spPr>
        <p:style>
          <a:lnRef idx="2">
            <a:schemeClr val="accent2"/>
          </a:lnRef>
          <a:fillRef idx="1">
            <a:schemeClr val="lt1"/>
          </a:fillRef>
          <a:effectRef idx="0">
            <a:schemeClr val="accent2"/>
          </a:effectRef>
          <a:fontRef idx="minor">
            <a:schemeClr val="dk1"/>
          </a:fontRef>
        </p:style>
        <p:txBody>
          <a:bodyPr wrap="square" lIns="180000" tIns="180000" rIns="180000" bIns="180000" rtlCol="0" anchor="ctr">
            <a:normAutofit/>
          </a:bodyPr>
          <a:lstStyle/>
          <a:p>
            <a:pPr algn="ctr"/>
            <a:r>
              <a:rPr lang="de-DE" sz="2800" b="1" dirty="0"/>
              <a:t>Schwerpunkt: Trauerbewältigung, Leben nach dem Tod</a:t>
            </a:r>
          </a:p>
        </p:txBody>
      </p:sp>
      <p:sp>
        <p:nvSpPr>
          <p:cNvPr id="12" name="Rechteck 11"/>
          <p:cNvSpPr/>
          <p:nvPr/>
        </p:nvSpPr>
        <p:spPr>
          <a:xfrm>
            <a:off x="7597696" y="0"/>
            <a:ext cx="3345366" cy="579865"/>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de-DE" sz="2400" dirty="0" smtClean="0">
                <a:solidFill>
                  <a:schemeClr val="tx2">
                    <a:lumMod val="75000"/>
                    <a:lumOff val="25000"/>
                  </a:schemeClr>
                </a:solidFill>
                <a:latin typeface="Book Antiqua" pitchFamily="18" charset="0"/>
              </a:rPr>
              <a:t>BUCHEMPFEHLUNG</a:t>
            </a:r>
            <a:endParaRPr lang="de-DE" sz="2400" dirty="0">
              <a:solidFill>
                <a:schemeClr val="tx2">
                  <a:lumMod val="75000"/>
                  <a:lumOff val="25000"/>
                </a:schemeClr>
              </a:solidFill>
              <a:latin typeface="Book Antiqua" pitchFamily="18" charset="0"/>
            </a:endParaRPr>
          </a:p>
        </p:txBody>
      </p:sp>
      <p:pic>
        <p:nvPicPr>
          <p:cNvPr id="3074" name="Picture 2" descr="C:\Users\Martina\Documents\Texte\Erklärung und mehr\buchemfpehlungen\fliegende bücher.png"/>
          <p:cNvPicPr>
            <a:picLocks noChangeAspect="1" noChangeArrowheads="1"/>
          </p:cNvPicPr>
          <p:nvPr/>
        </p:nvPicPr>
        <p:blipFill>
          <a:blip r:embed="rId4"/>
          <a:srcRect l="9267" t="3330" r="21063"/>
          <a:stretch>
            <a:fillRect/>
          </a:stretch>
        </p:blipFill>
        <p:spPr bwMode="auto">
          <a:xfrm>
            <a:off x="9902283" y="1828800"/>
            <a:ext cx="1918010" cy="3778918"/>
          </a:xfrm>
          <a:prstGeom prst="rect">
            <a:avLst/>
          </a:prstGeom>
          <a:noFill/>
        </p:spPr>
      </p:pic>
    </p:spTree>
    <p:custDataLst>
      <p:tags r:id="rId1"/>
    </p:custDataLst>
    <p:extLst>
      <p:ext uri="{BB962C8B-B14F-4D97-AF65-F5344CB8AC3E}">
        <p14:creationId xmlns="" xmlns:p14="http://schemas.microsoft.com/office/powerpoint/2010/main" val="3647116424"/>
      </p:ext>
    </p:extLst>
  </p:cSld>
  <p:clrMapOvr>
    <a:masterClrMapping/>
  </p:clrMapOvr>
  <mc:AlternateContent xmlns:mc="http://schemas.openxmlformats.org/markup-compatibility/2006">
    <mc:Choice xmlns="" xmlns:p14="http://schemas.microsoft.com/office/powerpoint/2010/main" Requires="p14">
      <p:transition spd="slow" p14:dur="2000" advTm="23000">
        <p:fade/>
      </p:transition>
    </mc:Choice>
    <mc:Fallback>
      <p:transition spd="slow" advTm="23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el 1">
            <a:extLst>
              <a:ext uri="{FF2B5EF4-FFF2-40B4-BE49-F238E27FC236}">
                <a16:creationId xmlns="" xmlns:a16="http://schemas.microsoft.com/office/drawing/2014/main" id="{94A69F3C-F926-1474-2415-07D594FF35AC}"/>
              </a:ext>
            </a:extLst>
          </p:cNvPr>
          <p:cNvSpPr txBox="1">
            <a:spLocks/>
          </p:cNvSpPr>
          <p:nvPr/>
        </p:nvSpPr>
        <p:spPr>
          <a:xfrm>
            <a:off x="731772" y="641032"/>
            <a:ext cx="10804715" cy="844061"/>
          </a:xfrm>
          <a:prstGeom prst="rect">
            <a:avLst/>
          </a:prstGeom>
        </p:spPr>
        <p:txBody>
          <a:bodyPr vert="horz" lIns="91440" tIns="45720" rIns="91440" bIns="45720" rtlCol="0" anchor="ctr">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de-DE" sz="3600" b="1" spc="-50" dirty="0">
                <a:solidFill>
                  <a:schemeClr val="tx1"/>
                </a:solidFill>
              </a:rPr>
              <a:t>Über die Autorin</a:t>
            </a:r>
          </a:p>
        </p:txBody>
      </p:sp>
      <p:sp>
        <p:nvSpPr>
          <p:cNvPr id="2" name="Textplatzhalter 17">
            <a:extLst>
              <a:ext uri="{FF2B5EF4-FFF2-40B4-BE49-F238E27FC236}">
                <a16:creationId xmlns="" xmlns:a16="http://schemas.microsoft.com/office/drawing/2014/main" id="{4F997D39-A13F-C544-A715-71136FE9CF95}"/>
              </a:ext>
            </a:extLst>
          </p:cNvPr>
          <p:cNvSpPr txBox="1">
            <a:spLocks/>
          </p:cNvSpPr>
          <p:nvPr/>
        </p:nvSpPr>
        <p:spPr>
          <a:xfrm>
            <a:off x="626647" y="1548471"/>
            <a:ext cx="6610804" cy="5041900"/>
          </a:xfrm>
          <a:prstGeom prst="roundRect">
            <a:avLst>
              <a:gd name="adj" fmla="val 2496"/>
            </a:avLst>
          </a:prstGeom>
          <a:ln>
            <a:noFill/>
          </a:ln>
        </p:spPr>
        <p:txBody>
          <a:bodyPr>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468000" indent="-468000">
              <a:spcAft>
                <a:spcPts val="1800"/>
              </a:spcAft>
              <a:buSzPct val="130000"/>
              <a:buBlip>
                <a:blip r:embed="rId3"/>
              </a:buBlip>
            </a:pPr>
            <a:r>
              <a:rPr lang="de-DE" sz="2800" b="1" dirty="0"/>
              <a:t>Martina </a:t>
            </a:r>
            <a:r>
              <a:rPr lang="de-DE" sz="2800" b="1" dirty="0" err="1"/>
              <a:t>Zöchinger</a:t>
            </a:r>
            <a:endParaRPr lang="de-DE" sz="2800" b="1" dirty="0"/>
          </a:p>
          <a:p>
            <a:pPr marL="468000" indent="-468000">
              <a:spcAft>
                <a:spcPts val="1800"/>
              </a:spcAft>
              <a:buSzPct val="130000"/>
              <a:buBlip>
                <a:blip r:embed="rId3"/>
              </a:buBlip>
            </a:pPr>
            <a:r>
              <a:rPr lang="de-DE" sz="2800" b="1" dirty="0"/>
              <a:t>Österreich, Steiermark</a:t>
            </a:r>
          </a:p>
          <a:p>
            <a:pPr marL="468000" indent="-468000">
              <a:spcAft>
                <a:spcPts val="1800"/>
              </a:spcAft>
              <a:buSzPct val="130000"/>
              <a:buBlip>
                <a:blip r:embed="rId3"/>
              </a:buBlip>
            </a:pPr>
            <a:r>
              <a:rPr lang="de-DE" sz="2800" b="1" dirty="0"/>
              <a:t>Mutter, Medienfachfrau, Mentaltrainerin</a:t>
            </a:r>
          </a:p>
          <a:p>
            <a:pPr marL="468000" indent="-468000">
              <a:spcAft>
                <a:spcPts val="1800"/>
              </a:spcAft>
              <a:buSzPct val="130000"/>
              <a:buBlip>
                <a:blip r:embed="rId3"/>
              </a:buBlip>
            </a:pPr>
            <a:r>
              <a:rPr lang="de-DE" sz="2800" b="1" dirty="0"/>
              <a:t>Stil: authentisch, autobiografisch</a:t>
            </a:r>
          </a:p>
          <a:p>
            <a:pPr marL="468000" indent="-468000">
              <a:spcAft>
                <a:spcPts val="1800"/>
              </a:spcAft>
              <a:buFont typeface="Wingdings" panose="05000000000000000000" pitchFamily="2" charset="2"/>
              <a:buChar char="ü"/>
            </a:pPr>
            <a:endParaRPr lang="de-DE" sz="2800" b="1" dirty="0"/>
          </a:p>
        </p:txBody>
      </p:sp>
      <p:pic>
        <p:nvPicPr>
          <p:cNvPr id="2050" name="Picture 2" descr="smartina.at – Martina Zöchinger – Autorin">
            <a:extLst>
              <a:ext uri="{FF2B5EF4-FFF2-40B4-BE49-F238E27FC236}">
                <a16:creationId xmlns="" xmlns:a16="http://schemas.microsoft.com/office/drawing/2014/main" id="{EE66A9CC-DFA3-8243-11D3-2C064309C315}"/>
              </a:ext>
            </a:extLst>
          </p:cNvPr>
          <p:cNvPicPr>
            <a:picLocks noChangeAspect="1" noChangeArrowheads="1"/>
          </p:cNvPicPr>
          <p:nvPr/>
        </p:nvPicPr>
        <p:blipFill>
          <a:blip r:embed="rId4">
            <a:grayscl/>
          </a:blip>
          <a:stretch>
            <a:fillRect/>
          </a:stretch>
        </p:blipFill>
        <p:spPr bwMode="auto">
          <a:xfrm>
            <a:off x="7573023" y="1105951"/>
            <a:ext cx="3951926" cy="4075649"/>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
        <p:nvSpPr>
          <p:cNvPr id="7" name="Rechteck 6"/>
          <p:cNvSpPr/>
          <p:nvPr/>
        </p:nvSpPr>
        <p:spPr>
          <a:xfrm>
            <a:off x="223024" y="245327"/>
            <a:ext cx="11675327" cy="6389648"/>
          </a:xfrm>
          <a:prstGeom prst="rect">
            <a:avLst/>
          </a:prstGeom>
          <a:noFill/>
          <a:ln w="9525">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p>
        </p:txBody>
      </p:sp>
      <p:sp>
        <p:nvSpPr>
          <p:cNvPr id="9" name="Rechteck 8"/>
          <p:cNvSpPr/>
          <p:nvPr/>
        </p:nvSpPr>
        <p:spPr>
          <a:xfrm>
            <a:off x="7597696" y="0"/>
            <a:ext cx="3345366" cy="579865"/>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de-DE" sz="2400" dirty="0" smtClean="0">
                <a:solidFill>
                  <a:schemeClr val="tx2">
                    <a:lumMod val="75000"/>
                    <a:lumOff val="25000"/>
                  </a:schemeClr>
                </a:solidFill>
                <a:latin typeface="Book Antiqua" pitchFamily="18" charset="0"/>
              </a:rPr>
              <a:t>BUCHEMPFEHLUNG</a:t>
            </a:r>
            <a:endParaRPr lang="de-DE" sz="2400" dirty="0">
              <a:solidFill>
                <a:schemeClr val="tx2">
                  <a:lumMod val="75000"/>
                  <a:lumOff val="25000"/>
                </a:schemeClr>
              </a:solidFill>
              <a:latin typeface="Book Antiqua" pitchFamily="18" charset="0"/>
            </a:endParaRPr>
          </a:p>
        </p:txBody>
      </p:sp>
      <p:pic>
        <p:nvPicPr>
          <p:cNvPr id="4098" name="Picture 2" descr="C:\Users\Martina\Documents\Texte\Erklärung und mehr\buchemfpehlungen\buchlaptop.png"/>
          <p:cNvPicPr>
            <a:picLocks noChangeAspect="1" noChangeArrowheads="1"/>
          </p:cNvPicPr>
          <p:nvPr/>
        </p:nvPicPr>
        <p:blipFill>
          <a:blip r:embed="rId5"/>
          <a:srcRect t="20943"/>
          <a:stretch>
            <a:fillRect/>
          </a:stretch>
        </p:blipFill>
        <p:spPr bwMode="auto">
          <a:xfrm>
            <a:off x="644200" y="4939990"/>
            <a:ext cx="2792925" cy="1918009"/>
          </a:xfrm>
          <a:prstGeom prst="rect">
            <a:avLst/>
          </a:prstGeom>
          <a:noFill/>
        </p:spPr>
      </p:pic>
    </p:spTree>
    <p:extLst>
      <p:ext uri="{BB962C8B-B14F-4D97-AF65-F5344CB8AC3E}">
        <p14:creationId xmlns="" xmlns:p14="http://schemas.microsoft.com/office/powerpoint/2010/main" val="1369175488"/>
      </p:ext>
    </p:extLst>
  </p:cSld>
  <p:clrMapOvr>
    <a:masterClrMapping/>
  </p:clrMapOvr>
  <mc:AlternateContent xmlns:mc="http://schemas.openxmlformats.org/markup-compatibility/2006">
    <mc:Choice xmlns="" xmlns:p14="http://schemas.microsoft.com/office/powerpoint/2010/main" Requires="p14">
      <p:transition spd="slow" p14:dur="2000" advTm="24000">
        <p:fade/>
      </p:transition>
    </mc:Choice>
    <mc:Fallback>
      <p:transition spd="slow" advTm="24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 xmlns:a16="http://schemas.microsoft.com/office/drawing/2014/main" id="{14502663-43FF-8E60-C233-D4CDF867735C}"/>
            </a:ext>
          </a:extLst>
        </p:cNvPr>
        <p:cNvGrpSpPr/>
        <p:nvPr/>
      </p:nvGrpSpPr>
      <p:grpSpPr>
        <a:xfrm>
          <a:off x="0" y="0"/>
          <a:ext cx="0" cy="0"/>
          <a:chOff x="0" y="0"/>
          <a:chExt cx="0" cy="0"/>
        </a:xfrm>
      </p:grpSpPr>
      <p:sp>
        <p:nvSpPr>
          <p:cNvPr id="6" name="Titel 1">
            <a:extLst>
              <a:ext uri="{FF2B5EF4-FFF2-40B4-BE49-F238E27FC236}">
                <a16:creationId xmlns="" xmlns:a16="http://schemas.microsoft.com/office/drawing/2014/main" id="{C15169E6-E3F8-9758-4B33-22DE9841C2D0}"/>
              </a:ext>
            </a:extLst>
          </p:cNvPr>
          <p:cNvSpPr txBox="1">
            <a:spLocks/>
          </p:cNvSpPr>
          <p:nvPr/>
        </p:nvSpPr>
        <p:spPr>
          <a:xfrm>
            <a:off x="765225" y="529519"/>
            <a:ext cx="10804715" cy="844061"/>
          </a:xfrm>
          <a:prstGeom prst="rect">
            <a:avLst/>
          </a:prstGeom>
        </p:spPr>
        <p:txBody>
          <a:bodyPr vert="horz" lIns="91440" tIns="45720" rIns="91440" bIns="45720" rtlCol="0" anchor="ctr">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de-DE" sz="3600" b="1" spc="-50" dirty="0">
                <a:solidFill>
                  <a:schemeClr val="tx1"/>
                </a:solidFill>
              </a:rPr>
              <a:t>Zusammenfassung</a:t>
            </a:r>
            <a:endParaRPr lang="de-DE" sz="3600" b="1" dirty="0">
              <a:solidFill>
                <a:schemeClr val="tx1"/>
              </a:solidFill>
            </a:endParaRPr>
          </a:p>
        </p:txBody>
      </p:sp>
      <p:sp>
        <p:nvSpPr>
          <p:cNvPr id="8" name="Textplatzhalter 17">
            <a:extLst>
              <a:ext uri="{FF2B5EF4-FFF2-40B4-BE49-F238E27FC236}">
                <a16:creationId xmlns="" xmlns:a16="http://schemas.microsoft.com/office/drawing/2014/main" id="{AC3C9E7A-8E72-8FB1-C9A2-491BF18ECDC9}"/>
              </a:ext>
            </a:extLst>
          </p:cNvPr>
          <p:cNvSpPr txBox="1">
            <a:spLocks/>
          </p:cNvSpPr>
          <p:nvPr/>
        </p:nvSpPr>
        <p:spPr>
          <a:xfrm>
            <a:off x="615496" y="1358900"/>
            <a:ext cx="6610804" cy="5041900"/>
          </a:xfrm>
          <a:prstGeom prst="roundRect">
            <a:avLst>
              <a:gd name="adj" fmla="val 2496"/>
            </a:avLst>
          </a:prstGeom>
          <a:ln>
            <a:noFill/>
          </a:ln>
        </p:spPr>
        <p:txBody>
          <a:bodyPr>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468000" indent="-468000">
              <a:lnSpc>
                <a:spcPct val="100000"/>
              </a:lnSpc>
              <a:spcBef>
                <a:spcPts val="1200"/>
              </a:spcBef>
              <a:spcAft>
                <a:spcPts val="1200"/>
              </a:spcAft>
              <a:buSzPct val="130000"/>
              <a:buBlip>
                <a:blip r:embed="rId4"/>
              </a:buBlip>
            </a:pPr>
            <a:r>
              <a:rPr lang="de-DE" sz="2800" b="1" dirty="0"/>
              <a:t>Hüter in Ausbildung</a:t>
            </a:r>
          </a:p>
          <a:p>
            <a:pPr marL="468000" indent="-468000">
              <a:lnSpc>
                <a:spcPct val="100000"/>
              </a:lnSpc>
              <a:spcBef>
                <a:spcPts val="1200"/>
              </a:spcBef>
              <a:spcAft>
                <a:spcPts val="1200"/>
              </a:spcAft>
              <a:buSzPct val="130000"/>
              <a:buBlip>
                <a:blip r:embed="rId4"/>
              </a:buBlip>
            </a:pPr>
            <a:r>
              <a:rPr lang="de-DE" sz="2800" b="1" dirty="0"/>
              <a:t>Fantasieroman</a:t>
            </a:r>
          </a:p>
          <a:p>
            <a:pPr marL="468000" indent="-468000">
              <a:lnSpc>
                <a:spcPct val="100000"/>
              </a:lnSpc>
              <a:spcBef>
                <a:spcPts val="1200"/>
              </a:spcBef>
              <a:spcAft>
                <a:spcPts val="1200"/>
              </a:spcAft>
              <a:buSzPct val="130000"/>
              <a:buBlip>
                <a:blip r:embed="rId4"/>
              </a:buBlip>
            </a:pPr>
            <a:r>
              <a:rPr lang="de-DE" sz="2800" b="1" dirty="0"/>
              <a:t>Nach einer wahren Begebenheit</a:t>
            </a:r>
          </a:p>
          <a:p>
            <a:pPr marL="468000" indent="-468000">
              <a:lnSpc>
                <a:spcPct val="100000"/>
              </a:lnSpc>
              <a:spcBef>
                <a:spcPts val="1200"/>
              </a:spcBef>
              <a:spcAft>
                <a:spcPts val="1200"/>
              </a:spcAft>
              <a:buSzPct val="130000"/>
              <a:buBlip>
                <a:blip r:embed="rId4"/>
              </a:buBlip>
            </a:pPr>
            <a:r>
              <a:rPr lang="de-DE" sz="2800" b="1" dirty="0"/>
              <a:t>Trauerbewältigung</a:t>
            </a:r>
          </a:p>
          <a:p>
            <a:pPr marL="468000" indent="-468000">
              <a:lnSpc>
                <a:spcPct val="100000"/>
              </a:lnSpc>
              <a:spcBef>
                <a:spcPts val="1200"/>
              </a:spcBef>
              <a:spcAft>
                <a:spcPts val="1200"/>
              </a:spcAft>
              <a:buSzPct val="130000"/>
              <a:buBlip>
                <a:blip r:embed="rId4"/>
              </a:buBlip>
            </a:pPr>
            <a:r>
              <a:rPr lang="de-DE" sz="2800" b="1" dirty="0"/>
              <a:t>Emotional berührend</a:t>
            </a:r>
          </a:p>
          <a:p>
            <a:pPr marL="468000" indent="-468000">
              <a:lnSpc>
                <a:spcPct val="100000"/>
              </a:lnSpc>
              <a:spcBef>
                <a:spcPts val="1200"/>
              </a:spcBef>
              <a:spcAft>
                <a:spcPts val="1200"/>
              </a:spcAft>
              <a:buSzPct val="130000"/>
              <a:buBlip>
                <a:blip r:embed="rId4"/>
              </a:buBlip>
            </a:pPr>
            <a:r>
              <a:rPr lang="de-DE" sz="2800" b="1" dirty="0"/>
              <a:t>Spannend</a:t>
            </a:r>
          </a:p>
        </p:txBody>
      </p:sp>
      <p:sp>
        <p:nvSpPr>
          <p:cNvPr id="7" name="Rechteck 6"/>
          <p:cNvSpPr/>
          <p:nvPr/>
        </p:nvSpPr>
        <p:spPr>
          <a:xfrm>
            <a:off x="223024" y="245327"/>
            <a:ext cx="11675327" cy="6389648"/>
          </a:xfrm>
          <a:prstGeom prst="rect">
            <a:avLst/>
          </a:prstGeom>
          <a:noFill/>
          <a:ln w="9525">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p>
        </p:txBody>
      </p:sp>
      <p:sp>
        <p:nvSpPr>
          <p:cNvPr id="12" name="Rechteck 11"/>
          <p:cNvSpPr/>
          <p:nvPr/>
        </p:nvSpPr>
        <p:spPr>
          <a:xfrm>
            <a:off x="7597696" y="0"/>
            <a:ext cx="3345366" cy="579865"/>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de-DE" sz="2400" dirty="0" smtClean="0">
                <a:solidFill>
                  <a:schemeClr val="tx2">
                    <a:lumMod val="75000"/>
                    <a:lumOff val="25000"/>
                  </a:schemeClr>
                </a:solidFill>
                <a:latin typeface="Book Antiqua" pitchFamily="18" charset="0"/>
              </a:rPr>
              <a:t>BUCHEMPFEHLUNG</a:t>
            </a:r>
            <a:endParaRPr lang="de-DE" sz="2400" dirty="0">
              <a:solidFill>
                <a:schemeClr val="tx2">
                  <a:lumMod val="75000"/>
                  <a:lumOff val="25000"/>
                </a:schemeClr>
              </a:solidFill>
              <a:latin typeface="Book Antiqua" pitchFamily="18" charset="0"/>
            </a:endParaRPr>
          </a:p>
        </p:txBody>
      </p:sp>
      <p:pic>
        <p:nvPicPr>
          <p:cNvPr id="5122" name="Picture 2" descr="C:\Users\Martina\Documents\Texte\Erklärung und mehr\buchemfpehlungen\regal.png"/>
          <p:cNvPicPr>
            <a:picLocks noChangeAspect="1" noChangeArrowheads="1"/>
          </p:cNvPicPr>
          <p:nvPr/>
        </p:nvPicPr>
        <p:blipFill>
          <a:blip r:embed="rId5"/>
          <a:srcRect/>
          <a:stretch>
            <a:fillRect/>
          </a:stretch>
        </p:blipFill>
        <p:spPr bwMode="auto">
          <a:xfrm>
            <a:off x="6916507" y="2187188"/>
            <a:ext cx="4513494" cy="3689505"/>
          </a:xfrm>
          <a:prstGeom prst="rect">
            <a:avLst/>
          </a:prstGeom>
          <a:noFill/>
        </p:spPr>
      </p:pic>
    </p:spTree>
    <p:custDataLst>
      <p:tags r:id="rId1"/>
    </p:custDataLst>
    <p:extLst>
      <p:ext uri="{BB962C8B-B14F-4D97-AF65-F5344CB8AC3E}">
        <p14:creationId xmlns="" xmlns:p14="http://schemas.microsoft.com/office/powerpoint/2010/main" val="3084613033"/>
      </p:ext>
    </p:extLst>
  </p:cSld>
  <p:clrMapOvr>
    <a:masterClrMapping/>
  </p:clrMapOvr>
  <mc:AlternateContent xmlns:mc="http://schemas.openxmlformats.org/markup-compatibility/2006">
    <mc:Choice xmlns="" xmlns:p14="http://schemas.microsoft.com/office/powerpoint/2010/main" Requires="p14">
      <p:transition spd="slow" p14:dur="2000" advTm="25000">
        <p:fade/>
      </p:transition>
    </mc:Choice>
    <mc:Fallback>
      <p:transition spd="slow" advTm="25000">
        <p:fade/>
      </p:transition>
    </mc:Fallback>
  </mc:AlternateContent>
  <p:timing>
    <p:tnLst>
      <p:par>
        <p:cTn id="1" dur="indefinite" restart="never" nodeType="tmRoot"/>
      </p:par>
    </p:tnLst>
  </p:timing>
  <p:extLst mod="1">
    <p:ext uri="{E180D4A7-C9FB-4DFB-919C-405C955672EB}">
      <p14:showEvtLst xmlns="" xmlns:p14="http://schemas.microsoft.com/office/powerpoint/2010/main">
        <p14:playEvt time="3" objId="6"/>
        <p14:stopEvt time="20097" objId="6"/>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TIMING" val="|6.9|1.1|1.5|2.4|1.5|1.5|1.2|7.6|1.4|1.4"/>
</p:tagLst>
</file>

<file path=ppt/tags/tag2.xml><?xml version="1.0" encoding="utf-8"?>
<p:tagLst xmlns:a="http://schemas.openxmlformats.org/drawingml/2006/main" xmlns:r="http://schemas.openxmlformats.org/officeDocument/2006/relationships" xmlns:p="http://schemas.openxmlformats.org/presentationml/2006/main">
  <p:tag name="TIMING" val="|6.9|1.1|1.5|2.4|1.5|1.5|1.2|7.6|1.4|1.4"/>
</p:tagLst>
</file>

<file path=ppt/tags/tag3.xml><?xml version="1.0" encoding="utf-8"?>
<p:tagLst xmlns:a="http://schemas.openxmlformats.org/drawingml/2006/main" xmlns:r="http://schemas.openxmlformats.org/officeDocument/2006/relationships" xmlns:p="http://schemas.openxmlformats.org/presentationml/2006/main">
  <p:tag name="TIMING" val="|1.3|3.2|4.9|2.6|2.2"/>
</p:tagLst>
</file>

<file path=ppt/theme/theme1.xml><?xml version="1.0" encoding="utf-8"?>
<a:theme xmlns:a="http://schemas.openxmlformats.org/drawingml/2006/main" name="Ernte">
  <a:themeElements>
    <a:clrScheme name="Graustuf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dk1">
            <a:shade val="50000"/>
          </a:schemeClr>
        </a:lnRef>
        <a:fillRef idx="1">
          <a:schemeClr val="dk1"/>
        </a:fillRef>
        <a:effectRef idx="0">
          <a:schemeClr val="dk1"/>
        </a:effectRef>
        <a:fontRef idx="minor">
          <a:schemeClr val="lt1"/>
        </a:fontRef>
      </a:style>
    </a:spDef>
  </a:objectDefaults>
  <a:extraClrSchemeLst/>
  <a:extLst>
    <a:ext uri="{05A4C25C-085E-4340-85A3-A5531E510DB2}">
      <thm15:themeFamily xmlns="" xmlns:thm15="http://schemas.microsoft.com/office/thememl/2012/main" name="Office_30307800_TF22874644" id="{C90F4F83-70E0-4546-9F21-99E34BC4BB3A}" vid="{4AFE854E-5724-4009-8087-30637BBA9E61}"/>
    </a:ext>
  </a:ext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385ACAB-C996-4B2F-9E78-9D032D37D874}">
  <ds:schemaRefs>
    <ds:schemaRef ds:uri="http://schemas.microsoft.com/office/2006/metadata/contentType"/>
    <ds:schemaRef ds:uri="http://schemas.microsoft.com/office/2006/metadata/properties/metaAttributes"/>
    <ds:schemaRef ds:uri="http://www.w3.org/2000/xmlns/"/>
    <ds:schemaRef ds:uri="http://www.w3.org/2001/XMLSchema"/>
    <ds:schemaRef ds:uri="http://schemas.microsoft.com/sharepoint/v3"/>
    <ds:schemaRef ds:uri="6dc4bcd6-49db-4c07-9060-8acfc67cef9f"/>
    <ds:schemaRef ds:uri="fb0879af-3eba-417a-a55a-ffe6dcd6ca77"/>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58E1E7B-2E87-4FF3-8F3F-2C35BCD32914}">
  <ds:schemaRefs>
    <ds:schemaRef ds:uri="http://schemas.microsoft.com/sharepoint/v3"/>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fb0879af-3eba-417a-a55a-ffe6dcd6ca77"/>
    <ds:schemaRef ds:uri="http://purl.org/dc/dcmitype/"/>
    <ds:schemaRef ds:uri="http://purl.org/dc/terms/"/>
    <ds:schemaRef ds:uri="6dc4bcd6-49db-4c07-9060-8acfc67cef9f"/>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B3C31DB6-321D-4487-B0E2-6DD8623328A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Urban</Template>
  <TotalTime>0</TotalTime>
  <Words>418</Words>
  <Application>Microsoft Office PowerPoint</Application>
  <PresentationFormat>Benutzerdefiniert</PresentationFormat>
  <Paragraphs>44</Paragraphs>
  <Slides>5</Slides>
  <Notes>5</Notes>
  <HiddenSlides>0</HiddenSlides>
  <MMClips>0</MMClips>
  <ScaleCrop>false</ScaleCrop>
  <HeadingPairs>
    <vt:vector size="4" baseType="variant">
      <vt:variant>
        <vt:lpstr>Design</vt:lpstr>
      </vt:variant>
      <vt:variant>
        <vt:i4>1</vt:i4>
      </vt:variant>
      <vt:variant>
        <vt:lpstr>Folientitel</vt:lpstr>
      </vt:variant>
      <vt:variant>
        <vt:i4>5</vt:i4>
      </vt:variant>
    </vt:vector>
  </HeadingPairs>
  <TitlesOfParts>
    <vt:vector size="6" baseType="lpstr">
      <vt:lpstr>Ernte</vt:lpstr>
      <vt:lpstr>Hüter in Ausbildung</vt:lpstr>
      <vt:lpstr>Folie 2</vt:lpstr>
      <vt:lpstr>Folie 3</vt:lpstr>
      <vt:lpstr>Folie 4</vt:lpstr>
      <vt:lpstr>Folie 5</vt:lpstr>
    </vt:vector>
  </TitlesOfParts>
  <Manager/>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Berlin</dc:title>
  <dc:creator/>
  <cp:lastModifiedBy/>
  <cp:revision>2</cp:revision>
  <dcterms:created xsi:type="dcterms:W3CDTF">2020-11-23T16:54:51Z</dcterms:created>
  <dcterms:modified xsi:type="dcterms:W3CDTF">2026-01-14T14:44:40Z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